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media/image1.png" ContentType="image/png"/>
  <Override PartName="/ppt/media/image2.png" ContentType="image/png"/>
  <Override PartName="/ppt/media/image3.svg" ContentType="image/svg"/>
  <Override PartName="/ppt/media/image4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</p:sldMasterIdLst>
  <p:sldIdLst>
    <p:sldId id="256" r:id="rId10"/>
    <p:sldId id="257" r:id="rId11"/>
    <p:sldId id="258" r:id="rId12"/>
  </p:sldIdLst>
  <p:sldSz cx="10080625" cy="567055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png"/><Relationship Id="rId3" Type="http://schemas.openxmlformats.org/officeDocument/2006/relationships/image" Target="../media/image3.svg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748A080-5B82-4CDA-AE76-C07692E7521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17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18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19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C83101D7-26A7-4D13-85E2-43ECC311015C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1" name="PlaceHolder 1"/>
          <p:cNvSpPr>
            <a:spLocks noGrp="1"/>
          </p:cNvSpPr>
          <p:nvPr>
            <p:ph type="ftr" idx="26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dt" idx="27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26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27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28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0595A6B-3E9E-4E63-B618-AE94867D0541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29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0" name="PlaceHolder 1"/>
          <p:cNvSpPr>
            <a:spLocks noGrp="1"/>
          </p:cNvSpPr>
          <p:nvPr>
            <p:ph type="ftr" idx="28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dt" idx="29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35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36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37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353DA2E-0B43-44B6-9839-59CD9AD57DE5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38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9" name="PlaceHolder 1"/>
          <p:cNvSpPr>
            <a:spLocks noGrp="1"/>
          </p:cNvSpPr>
          <p:nvPr>
            <p:ph type="ftr" idx="30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dt" idx="31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44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4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46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922DB660-3617-4EF0-AB3F-869EA8E5981A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47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48" name="PlaceHolder 1"/>
          <p:cNvSpPr>
            <a:spLocks noGrp="1"/>
          </p:cNvSpPr>
          <p:nvPr>
            <p:ph type="ftr" idx="32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dt" idx="33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5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5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5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570319BB-2BF2-41CD-9A81-9E16354877B1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5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57" name="PlaceHolder 1"/>
          <p:cNvSpPr>
            <a:spLocks noGrp="1"/>
          </p:cNvSpPr>
          <p:nvPr>
            <p:ph type="ftr" idx="34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dt" idx="35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9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62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6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64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D0113148-34DB-47E9-B26E-FB25A6829EC5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65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056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056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 type="ftr" idx="36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 type="dt" idx="37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7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7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7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B61A4C4-0401-49C6-8A3C-0F7902D8DA32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7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056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56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056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 type="ftr" idx="38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1" name="PlaceHolder 5"/>
          <p:cNvSpPr>
            <a:spLocks noGrp="1"/>
          </p:cNvSpPr>
          <p:nvPr>
            <p:ph type="dt" idx="39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8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8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8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0B98825-9481-4F6D-BBC4-EEFE6ACE1A62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8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056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1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2" name="PlaceHolder 6"/>
          <p:cNvSpPr>
            <a:spLocks noGrp="1"/>
          </p:cNvSpPr>
          <p:nvPr>
            <p:ph type="ftr" idx="40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3" name="PlaceHolder 7"/>
          <p:cNvSpPr>
            <a:spLocks noGrp="1"/>
          </p:cNvSpPr>
          <p:nvPr>
            <p:ph type="dt" idx="41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0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95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96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97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666D1A84-442B-4848-B0E8-4B6B103E537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98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056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ftr" idx="42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dt" idx="43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04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0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06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660362E3-28D0-404F-9A88-795CB8835471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07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056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5840" cy="156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 type="ftr" idx="44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3" name="PlaceHolder 6"/>
          <p:cNvSpPr>
            <a:spLocks noGrp="1"/>
          </p:cNvSpPr>
          <p:nvPr>
            <p:ph type="dt" idx="45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392C01F-0F0D-4CFD-969F-60F6D2A76D0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15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16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17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9AA86A7-DBE1-4244-9269-81814971A8EF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18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19" name="PlaceHolder 1"/>
          <p:cNvSpPr>
            <a:spLocks noGrp="1"/>
          </p:cNvSpPr>
          <p:nvPr>
            <p:ph type="ftr" idx="46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dt" idx="47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24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2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26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AAB14C9-E53D-4F34-BBD1-FE6053CD60BD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27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28" name="PlaceHolder 1"/>
          <p:cNvSpPr>
            <a:spLocks noGrp="1"/>
          </p:cNvSpPr>
          <p:nvPr>
            <p:ph type="ftr" idx="48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dt" idx="49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41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A43D7EAD-BDB7-4A73-A59F-954A30B6627A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42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3" name="PlaceHolder 1"/>
          <p:cNvSpPr>
            <a:spLocks noGrp="1"/>
          </p:cNvSpPr>
          <p:nvPr>
            <p:ph type="ftr" idx="52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dt" idx="53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8BC35217-D774-48C3-93C7-B7D13101F4C0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6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67" name="PlaceHolder 1"/>
          <p:cNvSpPr>
            <a:spLocks noGrp="1"/>
          </p:cNvSpPr>
          <p:nvPr>
            <p:ph type="ftr" idx="60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dt" idx="61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5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F27B5F5-6FF1-4F28-9947-7CAD4219C7A4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54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55" name="PlaceHolder 1"/>
          <p:cNvSpPr>
            <a:spLocks noGrp="1"/>
          </p:cNvSpPr>
          <p:nvPr>
            <p:ph type="ftr" idx="56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dt" idx="57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8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47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93C9B589-20AC-4CFA-B100-595336977B8C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48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9" name="PlaceHolder 1"/>
          <p:cNvSpPr>
            <a:spLocks noGrp="1"/>
          </p:cNvSpPr>
          <p:nvPr>
            <p:ph type="ftr" idx="54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dt" idx="55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59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16CF925-4879-4046-81BE-75E01D1F6F52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60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61" name="PlaceHolder 1"/>
          <p:cNvSpPr>
            <a:spLocks noGrp="1"/>
          </p:cNvSpPr>
          <p:nvPr>
            <p:ph type="ftr" idx="58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dt" idx="59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3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5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F47956E4-8FD3-42E5-8BEC-CD6A97650987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36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37" name="PlaceHolder 1"/>
          <p:cNvSpPr>
            <a:spLocks noGrp="1"/>
          </p:cNvSpPr>
          <p:nvPr>
            <p:ph type="ftr" idx="50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dt" idx="51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72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7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74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E8A4FC2-61EE-4640-83F5-2054BEFEDCD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75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76" name="PlaceHolder 1"/>
          <p:cNvSpPr>
            <a:spLocks noGrp="1"/>
          </p:cNvSpPr>
          <p:nvPr>
            <p:ph type="ftr" idx="62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 type="dt" idx="63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9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DEC65B8-3BAF-4069-82BE-2E7E41AD28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DC3D2CC-D024-4D71-9158-0DFE051D661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50901A2D-435F-41E9-ACE3-383086B6A02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6F2E4627-07B2-4CC5-9FDF-B3C26231B5C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0FE7A5AA-1CB8-46DC-A721-8F4B35A569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9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0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01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CF2A665A-D6DB-401A-A23F-448CA17318C7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02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3" name="PlaceHolder 1"/>
          <p:cNvSpPr>
            <a:spLocks noGrp="1"/>
          </p:cNvSpPr>
          <p:nvPr>
            <p:ph type="ftr" idx="22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dt" idx="23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08" name="Rectangle 8"/>
          <p:cNvSpPr/>
          <p:nvPr/>
        </p:nvSpPr>
        <p:spPr>
          <a:xfrm>
            <a:off x="0" y="5427360"/>
            <a:ext cx="1007784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09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10" name="PlaceHolder 3"/>
          <p:cNvSpPr/>
          <p:nvPr/>
        </p:nvSpPr>
        <p:spPr>
          <a:xfrm>
            <a:off x="9032040" y="5451480"/>
            <a:ext cx="926640" cy="21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9505BA27-3928-4179-99E9-7C81B88D30B7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111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943560" y="126360"/>
            <a:ext cx="1292760" cy="129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12" name="PlaceHolder 1"/>
          <p:cNvSpPr>
            <a:spLocks noGrp="1"/>
          </p:cNvSpPr>
          <p:nvPr>
            <p:ph type="ftr" idx="24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dt" idx="25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2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6" hidden="1"/>
          <p:cNvSpPr/>
          <p:nvPr/>
        </p:nvSpPr>
        <p:spPr>
          <a:xfrm>
            <a:off x="0" y="5292000"/>
            <a:ext cx="10075680" cy="37440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" name="Rectangle 8" hidden="1"/>
          <p:cNvSpPr/>
          <p:nvPr/>
        </p:nvSpPr>
        <p:spPr>
          <a:xfrm>
            <a:off x="0" y="5236920"/>
            <a:ext cx="1007568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5429160"/>
            <a:ext cx="10077840" cy="493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920" cy="2010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2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1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2"/>
          </p:nvPr>
        </p:nvSpPr>
        <p:spPr>
          <a:xfrm>
            <a:off x="9032040" y="5451120"/>
            <a:ext cx="926280" cy="21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1C2FB96-D191-48E8-9FB2-6BC0C40FD52B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7"/>
          <p:cNvSpPr>
            <a:spLocks noGrp="1"/>
          </p:cNvSpPr>
          <p:nvPr>
            <p:ph type="dt" idx="3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 hidden="1"/>
          <p:cNvSpPr/>
          <p:nvPr/>
        </p:nvSpPr>
        <p:spPr>
          <a:xfrm>
            <a:off x="0" y="5292000"/>
            <a:ext cx="10075680" cy="37440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8" name="Rectangle 8" hidden="1"/>
          <p:cNvSpPr/>
          <p:nvPr/>
        </p:nvSpPr>
        <p:spPr>
          <a:xfrm>
            <a:off x="0" y="5236920"/>
            <a:ext cx="1007568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0" name="Rectangle 7"/>
          <p:cNvSpPr/>
          <p:nvPr/>
        </p:nvSpPr>
        <p:spPr>
          <a:xfrm>
            <a:off x="0" y="5429160"/>
            <a:ext cx="10077840" cy="493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1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2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920" cy="2010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2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ftr" idx="4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6"/>
          <p:cNvSpPr>
            <a:spLocks noGrp="1"/>
          </p:cNvSpPr>
          <p:nvPr>
            <p:ph type="sldNum" idx="5"/>
          </p:nvPr>
        </p:nvSpPr>
        <p:spPr>
          <a:xfrm>
            <a:off x="9032040" y="5451120"/>
            <a:ext cx="926280" cy="21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F6BAD98-6419-41A3-A5F0-E8B6A5DDB790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7"/>
          <p:cNvSpPr>
            <a:spLocks noGrp="1"/>
          </p:cNvSpPr>
          <p:nvPr>
            <p:ph type="dt" idx="6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 hidden="1"/>
          <p:cNvSpPr/>
          <p:nvPr/>
        </p:nvSpPr>
        <p:spPr>
          <a:xfrm>
            <a:off x="0" y="5292000"/>
            <a:ext cx="10075680" cy="37440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5" name="Rectangle 8" hidden="1"/>
          <p:cNvSpPr/>
          <p:nvPr/>
        </p:nvSpPr>
        <p:spPr>
          <a:xfrm>
            <a:off x="0" y="5236920"/>
            <a:ext cx="1007568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6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7" name="Rectangle 7"/>
          <p:cNvSpPr/>
          <p:nvPr/>
        </p:nvSpPr>
        <p:spPr>
          <a:xfrm>
            <a:off x="0" y="5429160"/>
            <a:ext cx="10077840" cy="493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8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920" cy="2010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2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ftr" idx="7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sldNum" idx="8"/>
          </p:nvPr>
        </p:nvSpPr>
        <p:spPr>
          <a:xfrm>
            <a:off x="9032040" y="5451120"/>
            <a:ext cx="926280" cy="21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0AEA384-6D5C-4C3C-A76F-4FD5206A9636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dt" idx="9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6" hidden="1"/>
          <p:cNvSpPr/>
          <p:nvPr/>
        </p:nvSpPr>
        <p:spPr>
          <a:xfrm>
            <a:off x="0" y="5292000"/>
            <a:ext cx="10075680" cy="37440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0" name="Rectangle 8" hidden="1"/>
          <p:cNvSpPr/>
          <p:nvPr/>
        </p:nvSpPr>
        <p:spPr>
          <a:xfrm>
            <a:off x="0" y="5236920"/>
            <a:ext cx="1007568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1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2" name="Rectangle 7"/>
          <p:cNvSpPr/>
          <p:nvPr/>
        </p:nvSpPr>
        <p:spPr>
          <a:xfrm>
            <a:off x="0" y="5429160"/>
            <a:ext cx="10077840" cy="493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3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4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920" cy="2010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2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56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ftr" idx="10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7"/>
          <p:cNvSpPr>
            <a:spLocks noGrp="1"/>
          </p:cNvSpPr>
          <p:nvPr>
            <p:ph type="sldNum" idx="11"/>
          </p:nvPr>
        </p:nvSpPr>
        <p:spPr>
          <a:xfrm>
            <a:off x="9032040" y="5451120"/>
            <a:ext cx="926280" cy="21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4A9FCC4-1917-4144-BAE9-519B790C07F6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8"/>
          <p:cNvSpPr>
            <a:spLocks noGrp="1"/>
          </p:cNvSpPr>
          <p:nvPr>
            <p:ph type="dt" idx="12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" hidden="1"/>
          <p:cNvSpPr/>
          <p:nvPr/>
        </p:nvSpPr>
        <p:spPr>
          <a:xfrm>
            <a:off x="0" y="5292000"/>
            <a:ext cx="10075680" cy="37440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69" name="Rectangle 8" hidden="1"/>
          <p:cNvSpPr/>
          <p:nvPr/>
        </p:nvSpPr>
        <p:spPr>
          <a:xfrm>
            <a:off x="0" y="5236920"/>
            <a:ext cx="1007568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0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1" name="Rectangle 7"/>
          <p:cNvSpPr/>
          <p:nvPr/>
        </p:nvSpPr>
        <p:spPr>
          <a:xfrm>
            <a:off x="0" y="5429160"/>
            <a:ext cx="10077840" cy="493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2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73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920" cy="2010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4" name="PlaceHolder 1"/>
          <p:cNvSpPr>
            <a:spLocks noGrp="1"/>
          </p:cNvSpPr>
          <p:nvPr>
            <p:ph type="ftr" idx="13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ldNum" idx="14"/>
          </p:nvPr>
        </p:nvSpPr>
        <p:spPr>
          <a:xfrm>
            <a:off x="9032040" y="5451120"/>
            <a:ext cx="926280" cy="21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2E23AE4-0046-4AAC-897F-6859B17C9068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1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dt" idx="15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6" hidden="1"/>
          <p:cNvSpPr/>
          <p:nvPr/>
        </p:nvSpPr>
        <p:spPr>
          <a:xfrm>
            <a:off x="0" y="5292000"/>
            <a:ext cx="10075680" cy="37440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8" name="Rectangle 8" hidden="1"/>
          <p:cNvSpPr/>
          <p:nvPr/>
        </p:nvSpPr>
        <p:spPr>
          <a:xfrm>
            <a:off x="0" y="5236920"/>
            <a:ext cx="1007568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9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0" name="Rectangle 7"/>
          <p:cNvSpPr/>
          <p:nvPr/>
        </p:nvSpPr>
        <p:spPr>
          <a:xfrm>
            <a:off x="0" y="5429160"/>
            <a:ext cx="10077840" cy="493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1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920" cy="2010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ftr" idx="16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ldNum" idx="17"/>
          </p:nvPr>
        </p:nvSpPr>
        <p:spPr>
          <a:xfrm>
            <a:off x="9032040" y="5451120"/>
            <a:ext cx="926280" cy="21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073557E-1CA1-47E2-8A9C-E50FBBEF19F2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1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 idx="18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6" hidden="1"/>
          <p:cNvSpPr/>
          <p:nvPr/>
        </p:nvSpPr>
        <p:spPr>
          <a:xfrm>
            <a:off x="0" y="5292000"/>
            <a:ext cx="10075680" cy="37440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7" name="Rectangle 8" hidden="1"/>
          <p:cNvSpPr/>
          <p:nvPr/>
        </p:nvSpPr>
        <p:spPr>
          <a:xfrm>
            <a:off x="0" y="5236920"/>
            <a:ext cx="10075680" cy="5148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8" name="Rectangle 6"/>
          <p:cNvSpPr/>
          <p:nvPr/>
        </p:nvSpPr>
        <p:spPr>
          <a:xfrm>
            <a:off x="0" y="5481000"/>
            <a:ext cx="10077840" cy="1868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9" name="Rectangle 7"/>
          <p:cNvSpPr/>
          <p:nvPr/>
        </p:nvSpPr>
        <p:spPr>
          <a:xfrm>
            <a:off x="0" y="5429160"/>
            <a:ext cx="10077840" cy="493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0" name="Straight Connector 8"/>
          <p:cNvSpPr/>
          <p:nvPr/>
        </p:nvSpPr>
        <p:spPr>
          <a:xfrm>
            <a:off x="997920" y="3698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2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ftr" idx="19"/>
          </p:nvPr>
        </p:nvSpPr>
        <p:spPr>
          <a:xfrm>
            <a:off x="3047760" y="5340600"/>
            <a:ext cx="398340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sldNum" idx="20"/>
          </p:nvPr>
        </p:nvSpPr>
        <p:spPr>
          <a:xfrm>
            <a:off x="9032040" y="5451120"/>
            <a:ext cx="926280" cy="21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102E378-5611-4E19-8060-3100F8570BA8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dt" idx="21"/>
          </p:nvPr>
        </p:nvSpPr>
        <p:spPr>
          <a:xfrm>
            <a:off x="907200" y="5340600"/>
            <a:ext cx="2040120" cy="298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2.png"/><Relationship Id="rId3" Type="http://schemas.openxmlformats.org/officeDocument/2006/relationships/image" Target="../media/image3.svg"/><Relationship Id="rId4" Type="http://schemas.openxmlformats.org/officeDocument/2006/relationships/slideLayout" Target="../slideLayouts/slideLayout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0" y="2287080"/>
            <a:ext cx="10057320" cy="115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indent="0" algn="ctr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bg-BG" sz="3800" spc="-198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МЕДИЦИНСКИ УНИВЕРСИТЕТ - СОФИЯ</a:t>
            </a:r>
            <a:br>
              <a:rPr sz="3800"/>
            </a:br>
            <a:r>
              <a:rPr b="0" lang="bg-BG" sz="3800" spc="-198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ФАКУЛТЕТ ПО ОБЩЕСТВЕНО ЗДРАВЕ </a:t>
            </a:r>
            <a:br>
              <a:rPr sz="3800"/>
            </a:br>
            <a:r>
              <a:rPr b="0" lang="bg-BG" sz="3800" spc="-198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„ПРОФ. Д-Р ЦЕКОМИР ВОДЕНИЧАРОВ, ДМН“</a:t>
            </a:r>
            <a:endParaRPr b="0" lang="en-US" sz="3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 type="subTitle"/>
          </p:nvPr>
        </p:nvSpPr>
        <p:spPr>
          <a:xfrm>
            <a:off x="914400" y="3778560"/>
            <a:ext cx="8311680" cy="96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5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Подзаглавие</a:t>
            </a:r>
            <a:endParaRPr b="0" lang="en-US" sz="3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82" name="" descr=""/>
          <p:cNvPicPr/>
          <p:nvPr/>
        </p:nvPicPr>
        <p:blipFill>
          <a:blip r:embed="rId1"/>
          <a:stretch/>
        </p:blipFill>
        <p:spPr>
          <a:xfrm>
            <a:off x="0" y="36000"/>
            <a:ext cx="1783800" cy="15631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83" name="" descr="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494200" y="36000"/>
            <a:ext cx="1599120" cy="15991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B39A5760-FB13-455A-9513-0E21D2CC2A23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2469600" y="236880"/>
            <a:ext cx="6749280" cy="119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bg-BG" sz="4500" spc="-51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Заглавие</a:t>
            </a:r>
            <a:r>
              <a:rPr b="0" lang="bg-BG" sz="4500" spc="-51" strike="noStrike" u="none">
                <a:solidFill>
                  <a:srgbClr val="2c2c86"/>
                </a:solidFill>
                <a:effectLst/>
                <a:uFillTx/>
                <a:latin typeface="Times New Roman"/>
              </a:rPr>
              <a:t> 1</a:t>
            </a:r>
            <a:endParaRPr b="0" lang="en-US" sz="4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5" name="Rectangle 3"/>
          <p:cNvSpPr/>
          <p:nvPr/>
        </p:nvSpPr>
        <p:spPr>
          <a:xfrm>
            <a:off x="614520" y="1880640"/>
            <a:ext cx="860436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bg-BG" sz="2800" strike="noStrike" u="none">
                <a:solidFill>
                  <a:srgbClr val="000000"/>
                </a:solidFill>
                <a:effectLst/>
                <a:uFillTx/>
                <a:latin typeface="Arial"/>
                <a:ea typeface="Times New Roman"/>
              </a:rPr>
              <a:t>Основен текст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2469600" y="236880"/>
            <a:ext cx="6749280" cy="119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bg-BG" sz="4500" spc="-51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Заглавие</a:t>
            </a:r>
            <a:r>
              <a:rPr b="0" lang="bg-BG" sz="4500" spc="-51" strike="noStrike" u="none">
                <a:solidFill>
                  <a:srgbClr val="2c2c86"/>
                </a:solidFill>
                <a:effectLst/>
                <a:uFillTx/>
                <a:latin typeface="Times New Roman"/>
              </a:rPr>
              <a:t> 2</a:t>
            </a:r>
            <a:endParaRPr b="0" lang="en-US" sz="45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7" name="Rectangle 1"/>
          <p:cNvSpPr/>
          <p:nvPr/>
        </p:nvSpPr>
        <p:spPr>
          <a:xfrm>
            <a:off x="614520" y="1880640"/>
            <a:ext cx="860436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bg-BG" sz="2800" strike="noStrike" u="none">
                <a:solidFill>
                  <a:srgbClr val="000000"/>
                </a:solidFill>
                <a:effectLst/>
                <a:uFillTx/>
                <a:latin typeface="Arial"/>
                <a:ea typeface="Times New Roman"/>
              </a:rPr>
              <a:t>Основен текст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2025-07-16T14:13:46Z</dcterms:created>
  <dc:creator/>
  <dc:description/>
  <dc:language>en-US</dc:language>
  <cp:lastModifiedBy/>
  <dcterms:modified xsi:type="dcterms:W3CDTF">2025-07-16T12:06:53Z</dcterms:modified>
  <cp:revision>23</cp:revision>
  <dc:subject/>
  <dc:title>FOZ - 30 years template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r8>18</vt:r8>
  </property>
</Properties>
</file>