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50.xml" ContentType="application/vnd.openxmlformats-officedocument.presentationml.slideMaster+xml"/>
  <Override PartName="/ppt/slideMasters/slideMaster51.xml" ContentType="application/vnd.openxmlformats-officedocument.presentationml.slideMaster+xml"/>
  <Override PartName="/ppt/slideMasters/slideMaster52.xml" ContentType="application/vnd.openxmlformats-officedocument.presentationml.slideMaster+xml"/>
  <Override PartName="/ppt/slideMasters/slideMaster53.xml" ContentType="application/vnd.openxmlformats-officedocument.presentationml.slideMaster+xml"/>
  <Override PartName="/ppt/slideMasters/slideMaster54.xml" ContentType="application/vnd.openxmlformats-officedocument.presentationml.slideMaster+xml"/>
  <Override PartName="/ppt/slideMasters/slideMaster5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50.xml.rels" ContentType="application/vnd.openxmlformats-package.relationships+xml"/>
  <Override PartName="/ppt/slideMasters/_rels/slideMaster51.xml.rels" ContentType="application/vnd.openxmlformats-package.relationships+xml"/>
  <Override PartName="/ppt/slideMasters/_rels/slideMaster52.xml.rels" ContentType="application/vnd.openxmlformats-package.relationships+xml"/>
  <Override PartName="/ppt/slideMasters/_rels/slideMaster53.xml.rels" ContentType="application/vnd.openxmlformats-package.relationships+xml"/>
  <Override PartName="/ppt/slideMasters/_rels/slideMaster54.xml.rels" ContentType="application/vnd.openxmlformats-package.relationships+xml"/>
  <Override PartName="/ppt/slideMasters/_rels/slideMaster55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media/image1.png" ContentType="image/png"/>
  <Override PartName="/ppt/media/image2.png" ContentType="image/png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715" r:id="rId15"/>
    <p:sldMasterId id="2147483717" r:id="rId16"/>
    <p:sldMasterId id="2147483719" r:id="rId17"/>
    <p:sldMasterId id="2147483721" r:id="rId18"/>
    <p:sldMasterId id="2147483723" r:id="rId19"/>
    <p:sldMasterId id="2147483725" r:id="rId20"/>
  </p:sldMasterIdLst>
  <p:sldIdLst>
    <p:sldId id="256" r:id="rId21"/>
    <p:sldId id="257" r:id="rId22"/>
    <p:sldId id="258" r:id="rId23"/>
  </p:sldIdLst>
  <p:sldSz cx="10080625" cy="567055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50.xml"/><Relationship Id="rId16" Type="http://schemas.openxmlformats.org/officeDocument/2006/relationships/slideMaster" Target="slideMasters/slideMaster51.xml"/><Relationship Id="rId17" Type="http://schemas.openxmlformats.org/officeDocument/2006/relationships/slideMaster" Target="slideMasters/slideMaster52.xml"/><Relationship Id="rId18" Type="http://schemas.openxmlformats.org/officeDocument/2006/relationships/slideMaster" Target="slideMasters/slideMaster53.xml"/><Relationship Id="rId19" Type="http://schemas.openxmlformats.org/officeDocument/2006/relationships/slideMaster" Target="slideMasters/slideMaster54.xml"/><Relationship Id="rId20" Type="http://schemas.openxmlformats.org/officeDocument/2006/relationships/slideMaster" Target="slideMasters/slideMaster55.xml"/><Relationship Id="rId21" Type="http://schemas.openxmlformats.org/officeDocument/2006/relationships/slide" Target="slides/slide1.xml"/><Relationship Id="rId22" Type="http://schemas.openxmlformats.org/officeDocument/2006/relationships/slide" Target="slides/slide2.xml"/><Relationship Id="rId23" Type="http://schemas.openxmlformats.org/officeDocument/2006/relationships/slide" Target="slides/slide3.xml"/><Relationship Id="rId2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1.png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0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1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2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3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4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1960" y="1326600"/>
            <a:ext cx="4426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1960" y="3043440"/>
            <a:ext cx="4426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AC3C967-51BB-46C9-AE76-02295C8F5BD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0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/>
          </p:nvPr>
        </p:nvSpPr>
        <p:spPr>
          <a:xfrm>
            <a:off x="504000" y="3043440"/>
            <a:ext cx="9070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5151960" y="1326600"/>
            <a:ext cx="4426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/>
          </p:nvPr>
        </p:nvSpPr>
        <p:spPr>
          <a:xfrm>
            <a:off x="504000" y="3043440"/>
            <a:ext cx="4426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7" name="PlaceHolder 5"/>
          <p:cNvSpPr>
            <a:spLocks noGrp="1"/>
          </p:cNvSpPr>
          <p:nvPr>
            <p:ph/>
          </p:nvPr>
        </p:nvSpPr>
        <p:spPr>
          <a:xfrm>
            <a:off x="5151960" y="3043440"/>
            <a:ext cx="4426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dt" idx="29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21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66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67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168" name="" descr=""/>
          <p:cNvPicPr/>
          <p:nvPr/>
        </p:nvPicPr>
        <p:blipFill>
          <a:blip r:embed="rId2"/>
          <a:stretch/>
        </p:blipFill>
        <p:spPr>
          <a:xfrm>
            <a:off x="716040" y="236880"/>
            <a:ext cx="161496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69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2DFCDEE2-3DE1-4CE3-8454-EA79895DC3D8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48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504000" y="1326240"/>
            <a:ext cx="9069480" cy="328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 type="ftr" idx="32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73" name="PlaceHolder 4"/>
          <p:cNvSpPr>
            <a:spLocks noGrp="1"/>
          </p:cNvSpPr>
          <p:nvPr>
            <p:ph type="dt" idx="33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 22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75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76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177" name="" descr=""/>
          <p:cNvPicPr/>
          <p:nvPr/>
        </p:nvPicPr>
        <p:blipFill>
          <a:blip r:embed="rId2"/>
          <a:stretch/>
        </p:blipFill>
        <p:spPr>
          <a:xfrm>
            <a:off x="716040" y="236880"/>
            <a:ext cx="161496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78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879409BC-33BE-4B27-8BF2-7702FDA8D6B3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48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504000" y="1326240"/>
            <a:ext cx="4424760" cy="328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5152680" y="1326240"/>
            <a:ext cx="4424760" cy="328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2" name="PlaceHolder 4"/>
          <p:cNvSpPr>
            <a:spLocks noGrp="1"/>
          </p:cNvSpPr>
          <p:nvPr>
            <p:ph type="ftr" idx="34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83" name="PlaceHolder 5"/>
          <p:cNvSpPr>
            <a:spLocks noGrp="1"/>
          </p:cNvSpPr>
          <p:nvPr>
            <p:ph type="dt" idx="35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5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85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86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187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88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06BF0257-7C3D-4726-BDD0-14D59F62CD04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9" name="PlaceHolder 1"/>
          <p:cNvSpPr>
            <a:spLocks noGrp="1"/>
          </p:cNvSpPr>
          <p:nvPr>
            <p:ph type="ftr" idx="36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 type="dt" idx="37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91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2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efault 23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94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95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196" name="" descr=""/>
          <p:cNvPicPr/>
          <p:nvPr/>
        </p:nvPicPr>
        <p:blipFill>
          <a:blip r:embed="rId2"/>
          <a:stretch/>
        </p:blipFill>
        <p:spPr>
          <a:xfrm>
            <a:off x="716040" y="236880"/>
            <a:ext cx="161496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97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AF2A0FD4-FE65-4FC2-9948-D67542569E8A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48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 type="ftr" idx="38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 type="dt" idx="39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Default 24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02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03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204" name="" descr=""/>
          <p:cNvPicPr/>
          <p:nvPr/>
        </p:nvPicPr>
        <p:blipFill>
          <a:blip r:embed="rId2"/>
          <a:stretch/>
        </p:blipFill>
        <p:spPr>
          <a:xfrm>
            <a:off x="716040" y="236880"/>
            <a:ext cx="161496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05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081D0F68-DD46-421B-A9F8-4CDCFD93BB1E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48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7" name="PlaceHolder 2"/>
          <p:cNvSpPr>
            <a:spLocks noGrp="1"/>
          </p:cNvSpPr>
          <p:nvPr>
            <p:ph type="body"/>
          </p:nvPr>
        </p:nvSpPr>
        <p:spPr>
          <a:xfrm>
            <a:off x="504000" y="1326240"/>
            <a:ext cx="4424760" cy="156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8" name="PlaceHolder 3"/>
          <p:cNvSpPr>
            <a:spLocks noGrp="1"/>
          </p:cNvSpPr>
          <p:nvPr>
            <p:ph type="body"/>
          </p:nvPr>
        </p:nvSpPr>
        <p:spPr>
          <a:xfrm>
            <a:off x="5152680" y="1326240"/>
            <a:ext cx="4424760" cy="328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9" name="PlaceHolder 4"/>
          <p:cNvSpPr>
            <a:spLocks noGrp="1"/>
          </p:cNvSpPr>
          <p:nvPr>
            <p:ph type="body"/>
          </p:nvPr>
        </p:nvSpPr>
        <p:spPr>
          <a:xfrm>
            <a:off x="504000" y="3043800"/>
            <a:ext cx="4424760" cy="156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0" name="PlaceHolder 5"/>
          <p:cNvSpPr>
            <a:spLocks noGrp="1"/>
          </p:cNvSpPr>
          <p:nvPr>
            <p:ph type="ftr" idx="40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1" name="PlaceHolder 6"/>
          <p:cNvSpPr>
            <a:spLocks noGrp="1"/>
          </p:cNvSpPr>
          <p:nvPr>
            <p:ph type="dt" idx="41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Default 25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13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14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215" name="" descr=""/>
          <p:cNvPicPr/>
          <p:nvPr/>
        </p:nvPicPr>
        <p:blipFill>
          <a:blip r:embed="rId2"/>
          <a:stretch/>
        </p:blipFill>
        <p:spPr>
          <a:xfrm>
            <a:off x="716040" y="236880"/>
            <a:ext cx="161496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16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B21A5237-0798-4298-B08D-4882C0B2C279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7" name="PlaceHolder 1"/>
          <p:cNvSpPr>
            <a:spLocks noGrp="1"/>
          </p:cNvSpPr>
          <p:nvPr>
            <p:ph type="ftr" idx="42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 type="dt" idx="43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9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0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Default 26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22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23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224" name="" descr=""/>
          <p:cNvPicPr/>
          <p:nvPr/>
        </p:nvPicPr>
        <p:blipFill>
          <a:blip r:embed="rId2"/>
          <a:stretch/>
        </p:blipFill>
        <p:spPr>
          <a:xfrm>
            <a:off x="716040" y="236880"/>
            <a:ext cx="161496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25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744C42B3-5794-410F-90C2-6271A3DD10D3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6" name="PlaceHolder 1"/>
          <p:cNvSpPr>
            <a:spLocks noGrp="1"/>
          </p:cNvSpPr>
          <p:nvPr>
            <p:ph type="ftr" idx="44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27" name="PlaceHolder 2"/>
          <p:cNvSpPr>
            <a:spLocks noGrp="1"/>
          </p:cNvSpPr>
          <p:nvPr>
            <p:ph type="dt" idx="45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28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9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5151960" y="1326600"/>
            <a:ext cx="4426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504000" y="3043440"/>
            <a:ext cx="9070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1DDF59E-20A3-48F7-8B87-10E7AB2105E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Default 27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31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32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233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34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ABD3DCF8-5A98-425E-8117-F3AFA06C443A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5" name="PlaceHolder 1"/>
          <p:cNvSpPr>
            <a:spLocks noGrp="1"/>
          </p:cNvSpPr>
          <p:nvPr>
            <p:ph type="ftr" idx="46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36" name="PlaceHolder 2"/>
          <p:cNvSpPr>
            <a:spLocks noGrp="1"/>
          </p:cNvSpPr>
          <p:nvPr>
            <p:ph type="dt" idx="47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37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8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Default 28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40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41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242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43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9F54C8E6-20BB-427A-8BA4-56011DD3EF34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4" name="PlaceHolder 1"/>
          <p:cNvSpPr>
            <a:spLocks noGrp="1"/>
          </p:cNvSpPr>
          <p:nvPr>
            <p:ph type="ftr" idx="48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45" name="PlaceHolder 2"/>
          <p:cNvSpPr>
            <a:spLocks noGrp="1"/>
          </p:cNvSpPr>
          <p:nvPr>
            <p:ph type="dt" idx="49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46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7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Default 6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49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50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251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52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1C1199B8-779E-4C44-90B4-A8400A5EEF8E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3" name="PlaceHolder 1"/>
          <p:cNvSpPr>
            <a:spLocks noGrp="1"/>
          </p:cNvSpPr>
          <p:nvPr>
            <p:ph type="ftr" idx="50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54" name="PlaceHolder 2"/>
          <p:cNvSpPr>
            <a:spLocks noGrp="1"/>
          </p:cNvSpPr>
          <p:nvPr>
            <p:ph type="dt" idx="51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55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6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 16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58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59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260" name="" descr=""/>
          <p:cNvPicPr/>
          <p:nvPr/>
        </p:nvPicPr>
        <p:blipFill>
          <a:blip r:embed="rId2"/>
          <a:stretch/>
        </p:blipFill>
        <p:spPr>
          <a:xfrm>
            <a:off x="716040" y="236880"/>
            <a:ext cx="161496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61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3EDD6348-7B4B-4ACE-BB16-E49C02097600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2" name="PlaceHolder 1"/>
          <p:cNvSpPr>
            <a:spLocks noGrp="1"/>
          </p:cNvSpPr>
          <p:nvPr>
            <p:ph type="ftr" idx="52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63" name="PlaceHolder 2"/>
          <p:cNvSpPr>
            <a:spLocks noGrp="1"/>
          </p:cNvSpPr>
          <p:nvPr>
            <p:ph type="dt" idx="53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5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Default 7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67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75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276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70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B35308C5-4F6D-4775-8DBB-1F2409C52EC9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7" name="PlaceHolder 1"/>
          <p:cNvSpPr>
            <a:spLocks noGrp="1"/>
          </p:cNvSpPr>
          <p:nvPr>
            <p:ph type="ftr" idx="56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78" name="PlaceHolder 2"/>
          <p:cNvSpPr>
            <a:spLocks noGrp="1"/>
          </p:cNvSpPr>
          <p:nvPr>
            <p:ph type="dt" idx="57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79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0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7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67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99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300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70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5664E791-A400-42D9-829D-24E3AB192E83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1" name="PlaceHolder 1"/>
          <p:cNvSpPr>
            <a:spLocks noGrp="1"/>
          </p:cNvSpPr>
          <p:nvPr>
            <p:ph type="ftr" idx="64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02" name="PlaceHolder 2"/>
          <p:cNvSpPr>
            <a:spLocks noGrp="1"/>
          </p:cNvSpPr>
          <p:nvPr>
            <p:ph type="dt" idx="65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03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4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 7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67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87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288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70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B311E7EC-CE74-4EB0-9A5A-2FA7359640D1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9" name="PlaceHolder 1"/>
          <p:cNvSpPr>
            <a:spLocks noGrp="1"/>
          </p:cNvSpPr>
          <p:nvPr>
            <p:ph type="ftr" idx="60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90" name="PlaceHolder 2"/>
          <p:cNvSpPr>
            <a:spLocks noGrp="1"/>
          </p:cNvSpPr>
          <p:nvPr>
            <p:ph type="dt" idx="61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91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2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7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67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81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282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70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CD0CADF3-86D6-449D-9662-255C8EF8EB80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3" name="PlaceHolder 1"/>
          <p:cNvSpPr>
            <a:spLocks noGrp="1"/>
          </p:cNvSpPr>
          <p:nvPr>
            <p:ph type="ftr" idx="58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84" name="PlaceHolder 2"/>
          <p:cNvSpPr>
            <a:spLocks noGrp="1"/>
          </p:cNvSpPr>
          <p:nvPr>
            <p:ph type="dt" idx="59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85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6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7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67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93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294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70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FFA19011-53C2-4FB6-940E-C2F91EA7DACD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5" name="PlaceHolder 1"/>
          <p:cNvSpPr>
            <a:spLocks noGrp="1"/>
          </p:cNvSpPr>
          <p:nvPr>
            <p:ph type="ftr" idx="62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96" name="PlaceHolder 2"/>
          <p:cNvSpPr>
            <a:spLocks noGrp="1"/>
          </p:cNvSpPr>
          <p:nvPr>
            <p:ph type="dt" idx="63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97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8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7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67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68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269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70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5DE8E4E0-9F99-4C6F-9DB8-ADD5C4C8BAC3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1" name="PlaceHolder 1"/>
          <p:cNvSpPr>
            <a:spLocks noGrp="1"/>
          </p:cNvSpPr>
          <p:nvPr>
            <p:ph type="ftr" idx="54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72" name="PlaceHolder 2"/>
          <p:cNvSpPr>
            <a:spLocks noGrp="1"/>
          </p:cNvSpPr>
          <p:nvPr>
            <p:ph type="dt" idx="55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73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4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0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/>
          </p:nvPr>
        </p:nvSpPr>
        <p:spPr>
          <a:xfrm>
            <a:off x="504000" y="3043440"/>
            <a:ext cx="9070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82543AC2-24B7-44D2-9AD8-316ED8205CA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 8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06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07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308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09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7A014A44-CCD8-46FA-9B14-746E36E78193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0" name="PlaceHolder 1"/>
          <p:cNvSpPr>
            <a:spLocks noGrp="1"/>
          </p:cNvSpPr>
          <p:nvPr>
            <p:ph type="ftr" idx="66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11" name="PlaceHolder 2"/>
          <p:cNvSpPr>
            <a:spLocks noGrp="1"/>
          </p:cNvSpPr>
          <p:nvPr>
            <p:ph type="dt" idx="67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12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3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9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15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16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317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18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32C31D3C-2A1C-4B5C-8713-365A8726D3C5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9" name="PlaceHolder 1"/>
          <p:cNvSpPr>
            <a:spLocks noGrp="1"/>
          </p:cNvSpPr>
          <p:nvPr>
            <p:ph type="ftr" idx="68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20" name="PlaceHolder 2"/>
          <p:cNvSpPr>
            <a:spLocks noGrp="1"/>
          </p:cNvSpPr>
          <p:nvPr>
            <p:ph type="dt" idx="69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21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2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10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24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25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326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27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78F67DCC-BA26-4272-92D5-A1C75CAFDEBC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8" name="PlaceHolder 1"/>
          <p:cNvSpPr>
            <a:spLocks noGrp="1"/>
          </p:cNvSpPr>
          <p:nvPr>
            <p:ph type="ftr" idx="70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29" name="PlaceHolder 2"/>
          <p:cNvSpPr>
            <a:spLocks noGrp="1"/>
          </p:cNvSpPr>
          <p:nvPr>
            <p:ph type="dt" idx="71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30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1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11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33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34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335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36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4A16E582-4FBA-4C9A-994E-6BA364436F25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7" name="PlaceHolder 1"/>
          <p:cNvSpPr>
            <a:spLocks noGrp="1"/>
          </p:cNvSpPr>
          <p:nvPr>
            <p:ph type="ftr" idx="72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38" name="PlaceHolder 2"/>
          <p:cNvSpPr>
            <a:spLocks noGrp="1"/>
          </p:cNvSpPr>
          <p:nvPr>
            <p:ph type="dt" idx="73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39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0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 12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42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43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344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45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1A80951A-A694-4DA3-AA07-AEEBCB54204E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6" name="PlaceHolder 1"/>
          <p:cNvSpPr>
            <a:spLocks noGrp="1"/>
          </p:cNvSpPr>
          <p:nvPr>
            <p:ph type="ftr" idx="74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47" name="PlaceHolder 2"/>
          <p:cNvSpPr>
            <a:spLocks noGrp="1"/>
          </p:cNvSpPr>
          <p:nvPr>
            <p:ph type="dt" idx="75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48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9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13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51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52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353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54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42A486BA-1623-4A9C-9ED2-964727975883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5" name="PlaceHolder 1"/>
          <p:cNvSpPr>
            <a:spLocks noGrp="1"/>
          </p:cNvSpPr>
          <p:nvPr>
            <p:ph type="ftr" idx="76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56" name="PlaceHolder 2"/>
          <p:cNvSpPr>
            <a:spLocks noGrp="1"/>
          </p:cNvSpPr>
          <p:nvPr>
            <p:ph type="dt" idx="77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57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8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14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60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61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362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63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D04EE2A6-5EEC-426A-A5B9-ED49E0CF5815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4" name="PlaceHolder 1"/>
          <p:cNvSpPr>
            <a:spLocks noGrp="1"/>
          </p:cNvSpPr>
          <p:nvPr>
            <p:ph type="ftr" idx="78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65" name="PlaceHolder 2"/>
          <p:cNvSpPr>
            <a:spLocks noGrp="1"/>
          </p:cNvSpPr>
          <p:nvPr>
            <p:ph type="dt" idx="79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66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7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efault 15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69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70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371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72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B7792DF0-0FBB-4841-AB10-B1B739647E0E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73" name="PlaceHolder 1"/>
          <p:cNvSpPr>
            <a:spLocks noGrp="1"/>
          </p:cNvSpPr>
          <p:nvPr>
            <p:ph type="ftr" idx="80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74" name="PlaceHolder 2"/>
          <p:cNvSpPr>
            <a:spLocks noGrp="1"/>
          </p:cNvSpPr>
          <p:nvPr>
            <p:ph type="dt" idx="81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75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76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17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78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79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380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81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2171088E-5AB1-4AC6-A0F1-309FB9057D59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82" name="PlaceHolder 1"/>
          <p:cNvSpPr>
            <a:spLocks noGrp="1"/>
          </p:cNvSpPr>
          <p:nvPr>
            <p:ph type="ftr" idx="82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83" name="PlaceHolder 2"/>
          <p:cNvSpPr>
            <a:spLocks noGrp="1"/>
          </p:cNvSpPr>
          <p:nvPr>
            <p:ph type="dt" idx="83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84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85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18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87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88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389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90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6E2B3502-AFE5-4D79-BB18-15BCFAE0BB5F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1" name="PlaceHolder 1"/>
          <p:cNvSpPr>
            <a:spLocks noGrp="1"/>
          </p:cNvSpPr>
          <p:nvPr>
            <p:ph type="ftr" idx="84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92" name="PlaceHolder 2"/>
          <p:cNvSpPr>
            <a:spLocks noGrp="1"/>
          </p:cNvSpPr>
          <p:nvPr>
            <p:ph type="dt" idx="85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93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4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5151960" y="1326600"/>
            <a:ext cx="4426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504000" y="3043440"/>
            <a:ext cx="4426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7" name="PlaceHolder 5"/>
          <p:cNvSpPr>
            <a:spLocks noGrp="1"/>
          </p:cNvSpPr>
          <p:nvPr>
            <p:ph/>
          </p:nvPr>
        </p:nvSpPr>
        <p:spPr>
          <a:xfrm>
            <a:off x="5151960" y="3043440"/>
            <a:ext cx="4426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EC0F160E-41F0-487E-833E-C245CF8B2C4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 29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96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97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398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99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1EFD2A70-98FF-4CE6-AC6F-A806DF24F56F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0" name="PlaceHolder 1"/>
          <p:cNvSpPr>
            <a:spLocks noGrp="1"/>
          </p:cNvSpPr>
          <p:nvPr>
            <p:ph type="ftr" idx="86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01" name="PlaceHolder 2"/>
          <p:cNvSpPr>
            <a:spLocks noGrp="1"/>
          </p:cNvSpPr>
          <p:nvPr>
            <p:ph type="dt" idx="87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02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3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30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405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406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407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08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469BF085-C7BA-4AC6-AEC0-CEE6F7E5B6EF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9" name="PlaceHolder 1"/>
          <p:cNvSpPr>
            <a:spLocks noGrp="1"/>
          </p:cNvSpPr>
          <p:nvPr>
            <p:ph type="ftr" idx="88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10" name="PlaceHolder 2"/>
          <p:cNvSpPr>
            <a:spLocks noGrp="1"/>
          </p:cNvSpPr>
          <p:nvPr>
            <p:ph type="dt" idx="89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11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2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31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414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415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416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17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2CAAE9E4-A022-47E5-9832-79B200F64695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8" name="PlaceHolder 1"/>
          <p:cNvSpPr>
            <a:spLocks noGrp="1"/>
          </p:cNvSpPr>
          <p:nvPr>
            <p:ph type="ftr" idx="90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19" name="PlaceHolder 2"/>
          <p:cNvSpPr>
            <a:spLocks noGrp="1"/>
          </p:cNvSpPr>
          <p:nvPr>
            <p:ph type="dt" idx="91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20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1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 19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423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424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425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26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0626C809-073C-4D12-B664-A872CB191F2C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7" name="PlaceHolder 1"/>
          <p:cNvSpPr>
            <a:spLocks noGrp="1"/>
          </p:cNvSpPr>
          <p:nvPr>
            <p:ph type="ftr" idx="92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28" name="PlaceHolder 2"/>
          <p:cNvSpPr>
            <a:spLocks noGrp="1"/>
          </p:cNvSpPr>
          <p:nvPr>
            <p:ph type="dt" idx="93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29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0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Default 32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432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433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434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35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1BB5EF3D-5494-48DD-B3D9-671F33F6689E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6" name="PlaceHolder 1"/>
          <p:cNvSpPr>
            <a:spLocks noGrp="1"/>
          </p:cNvSpPr>
          <p:nvPr>
            <p:ph type="ftr" idx="94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37" name="PlaceHolder 2"/>
          <p:cNvSpPr>
            <a:spLocks noGrp="1"/>
          </p:cNvSpPr>
          <p:nvPr>
            <p:ph type="dt" idx="95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38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9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 33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441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442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443" name="" descr=""/>
          <p:cNvPicPr/>
          <p:nvPr/>
        </p:nvPicPr>
        <p:blipFill>
          <a:blip r:embed="rId2"/>
          <a:stretch/>
        </p:blipFill>
        <p:spPr>
          <a:xfrm>
            <a:off x="716040" y="236880"/>
            <a:ext cx="161496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44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A1E22B00-8D9B-4A6A-9420-6A45017FC5F6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5" name="PlaceHolder 1"/>
          <p:cNvSpPr>
            <a:spLocks noGrp="1"/>
          </p:cNvSpPr>
          <p:nvPr>
            <p:ph type="ftr" idx="96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46" name="PlaceHolder 2"/>
          <p:cNvSpPr>
            <a:spLocks noGrp="1"/>
          </p:cNvSpPr>
          <p:nvPr>
            <p:ph type="dt" idx="97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47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8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34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450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451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452" name="" descr=""/>
          <p:cNvPicPr/>
          <p:nvPr/>
        </p:nvPicPr>
        <p:blipFill>
          <a:blip r:embed="rId2"/>
          <a:stretch/>
        </p:blipFill>
        <p:spPr>
          <a:xfrm>
            <a:off x="716040" y="236880"/>
            <a:ext cx="161496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53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8F1662C9-C671-4F52-9750-ECDA7D5DA972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4" name="PlaceHolder 1"/>
          <p:cNvSpPr>
            <a:spLocks noGrp="1"/>
          </p:cNvSpPr>
          <p:nvPr>
            <p:ph type="ftr" idx="98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55" name="PlaceHolder 2"/>
          <p:cNvSpPr>
            <a:spLocks noGrp="1"/>
          </p:cNvSpPr>
          <p:nvPr>
            <p:ph type="dt" idx="99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56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7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35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459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460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461" name="" descr=""/>
          <p:cNvPicPr/>
          <p:nvPr/>
        </p:nvPicPr>
        <p:blipFill>
          <a:blip r:embed="rId2"/>
          <a:stretch/>
        </p:blipFill>
        <p:spPr>
          <a:xfrm>
            <a:off x="716040" y="236880"/>
            <a:ext cx="161496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62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227510AE-E86E-431D-ADB2-A407E9B22F30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63" name="PlaceHolder 1"/>
          <p:cNvSpPr>
            <a:spLocks noGrp="1"/>
          </p:cNvSpPr>
          <p:nvPr>
            <p:ph type="ftr" idx="100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64" name="PlaceHolder 2"/>
          <p:cNvSpPr>
            <a:spLocks noGrp="1"/>
          </p:cNvSpPr>
          <p:nvPr>
            <p:ph type="dt" idx="101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65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66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36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468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469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470" name="" descr=""/>
          <p:cNvPicPr/>
          <p:nvPr/>
        </p:nvPicPr>
        <p:blipFill>
          <a:blip r:embed="rId2"/>
          <a:stretch/>
        </p:blipFill>
        <p:spPr>
          <a:xfrm>
            <a:off x="716040" y="236880"/>
            <a:ext cx="161496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71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796090ED-5C83-4630-9D32-EE8ED7987F8F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72" name="PlaceHolder 1"/>
          <p:cNvSpPr>
            <a:spLocks noGrp="1"/>
          </p:cNvSpPr>
          <p:nvPr>
            <p:ph type="ftr" idx="102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73" name="PlaceHolder 2"/>
          <p:cNvSpPr>
            <a:spLocks noGrp="1"/>
          </p:cNvSpPr>
          <p:nvPr>
            <p:ph type="dt" idx="103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74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75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Default 20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477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478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479" name="" descr=""/>
          <p:cNvPicPr/>
          <p:nvPr/>
        </p:nvPicPr>
        <p:blipFill>
          <a:blip r:embed="rId2"/>
          <a:stretch/>
        </p:blipFill>
        <p:spPr>
          <a:xfrm>
            <a:off x="716040" y="236880"/>
            <a:ext cx="161496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80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5421436D-5A3A-41F8-81CE-65C58F113CF2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48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82" name="PlaceHolder 2"/>
          <p:cNvSpPr>
            <a:spLocks noGrp="1"/>
          </p:cNvSpPr>
          <p:nvPr>
            <p:ph type="body"/>
          </p:nvPr>
        </p:nvSpPr>
        <p:spPr>
          <a:xfrm>
            <a:off x="504000" y="1326240"/>
            <a:ext cx="4424760" cy="328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83" name="PlaceHolder 3"/>
          <p:cNvSpPr>
            <a:spLocks noGrp="1"/>
          </p:cNvSpPr>
          <p:nvPr>
            <p:ph type="body"/>
          </p:nvPr>
        </p:nvSpPr>
        <p:spPr>
          <a:xfrm>
            <a:off x="5152680" y="1326240"/>
            <a:ext cx="4424760" cy="156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84" name="PlaceHolder 4"/>
          <p:cNvSpPr>
            <a:spLocks noGrp="1"/>
          </p:cNvSpPr>
          <p:nvPr>
            <p:ph type="body"/>
          </p:nvPr>
        </p:nvSpPr>
        <p:spPr>
          <a:xfrm>
            <a:off x="5152680" y="3043800"/>
            <a:ext cx="4424760" cy="156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85" name="PlaceHolder 5"/>
          <p:cNvSpPr>
            <a:spLocks noGrp="1"/>
          </p:cNvSpPr>
          <p:nvPr>
            <p:ph type="ftr" idx="104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86" name="PlaceHolder 6"/>
          <p:cNvSpPr>
            <a:spLocks noGrp="1"/>
          </p:cNvSpPr>
          <p:nvPr>
            <p:ph type="dt" idx="105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F86A0686-0724-415C-9F25-8BF0DE39E9C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37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488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489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490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91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560A1E8F-455A-4AA3-AE95-EEC617A3979B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92" name="PlaceHolder 1"/>
          <p:cNvSpPr>
            <a:spLocks noGrp="1"/>
          </p:cNvSpPr>
          <p:nvPr>
            <p:ph type="ftr" idx="106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93" name="PlaceHolder 2"/>
          <p:cNvSpPr>
            <a:spLocks noGrp="1"/>
          </p:cNvSpPr>
          <p:nvPr>
            <p:ph type="dt" idx="107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94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95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38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497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498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499" name="" descr=""/>
          <p:cNvPicPr/>
          <p:nvPr/>
        </p:nvPicPr>
        <p:blipFill>
          <a:blip r:embed="rId2"/>
          <a:stretch/>
        </p:blipFill>
        <p:spPr>
          <a:xfrm>
            <a:off x="914400" y="236880"/>
            <a:ext cx="141660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00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22246305-DE08-40D8-A5BA-3CF7C51832C8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1" name="PlaceHolder 1"/>
          <p:cNvSpPr>
            <a:spLocks noGrp="1"/>
          </p:cNvSpPr>
          <p:nvPr>
            <p:ph type="ftr" idx="108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02" name="PlaceHolder 2"/>
          <p:cNvSpPr>
            <a:spLocks noGrp="1"/>
          </p:cNvSpPr>
          <p:nvPr>
            <p:ph type="dt" idx="109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03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4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 39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506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507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508" name="" descr=""/>
          <p:cNvPicPr/>
          <p:nvPr/>
        </p:nvPicPr>
        <p:blipFill>
          <a:blip r:embed="rId2"/>
          <a:stretch/>
        </p:blipFill>
        <p:spPr>
          <a:xfrm>
            <a:off x="716040" y="236880"/>
            <a:ext cx="161496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09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F3E287A1-8AD4-447A-B708-BD266FB3C8FE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48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1" name="PlaceHolder 2"/>
          <p:cNvSpPr>
            <a:spLocks noGrp="1"/>
          </p:cNvSpPr>
          <p:nvPr>
            <p:ph type="body"/>
          </p:nvPr>
        </p:nvSpPr>
        <p:spPr>
          <a:xfrm>
            <a:off x="504000" y="1326240"/>
            <a:ext cx="4424760" cy="156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2" name="PlaceHolder 3"/>
          <p:cNvSpPr>
            <a:spLocks noGrp="1"/>
          </p:cNvSpPr>
          <p:nvPr>
            <p:ph type="body"/>
          </p:nvPr>
        </p:nvSpPr>
        <p:spPr>
          <a:xfrm>
            <a:off x="5152680" y="1326240"/>
            <a:ext cx="4424760" cy="156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3" name="PlaceHolder 4"/>
          <p:cNvSpPr>
            <a:spLocks noGrp="1"/>
          </p:cNvSpPr>
          <p:nvPr>
            <p:ph type="body"/>
          </p:nvPr>
        </p:nvSpPr>
        <p:spPr>
          <a:xfrm>
            <a:off x="504000" y="3043800"/>
            <a:ext cx="9069480" cy="156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4" name="PlaceHolder 5"/>
          <p:cNvSpPr>
            <a:spLocks noGrp="1"/>
          </p:cNvSpPr>
          <p:nvPr>
            <p:ph type="ftr" idx="110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15" name="PlaceHolder 6"/>
          <p:cNvSpPr>
            <a:spLocks noGrp="1"/>
          </p:cNvSpPr>
          <p:nvPr>
            <p:ph type="dt" idx="111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40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517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518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519" name="" descr=""/>
          <p:cNvPicPr/>
          <p:nvPr/>
        </p:nvPicPr>
        <p:blipFill>
          <a:blip r:embed="rId2"/>
          <a:stretch/>
        </p:blipFill>
        <p:spPr>
          <a:xfrm>
            <a:off x="716040" y="236880"/>
            <a:ext cx="161496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20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1F12EAB4-D7E1-433F-9593-30DCFBA636D2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48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2" name="PlaceHolder 2"/>
          <p:cNvSpPr>
            <a:spLocks noGrp="1"/>
          </p:cNvSpPr>
          <p:nvPr>
            <p:ph type="body"/>
          </p:nvPr>
        </p:nvSpPr>
        <p:spPr>
          <a:xfrm>
            <a:off x="504000" y="1326240"/>
            <a:ext cx="9069480" cy="156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3" name="PlaceHolder 3"/>
          <p:cNvSpPr>
            <a:spLocks noGrp="1"/>
          </p:cNvSpPr>
          <p:nvPr>
            <p:ph type="body"/>
          </p:nvPr>
        </p:nvSpPr>
        <p:spPr>
          <a:xfrm>
            <a:off x="504000" y="3043800"/>
            <a:ext cx="9069480" cy="156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24" name="PlaceHolder 4"/>
          <p:cNvSpPr>
            <a:spLocks noGrp="1"/>
          </p:cNvSpPr>
          <p:nvPr>
            <p:ph type="ftr" idx="112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25" name="PlaceHolder 5"/>
          <p:cNvSpPr>
            <a:spLocks noGrp="1"/>
          </p:cNvSpPr>
          <p:nvPr>
            <p:ph type="dt" idx="113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41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527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528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529" name="" descr=""/>
          <p:cNvPicPr/>
          <p:nvPr/>
        </p:nvPicPr>
        <p:blipFill>
          <a:blip r:embed="rId2"/>
          <a:stretch/>
        </p:blipFill>
        <p:spPr>
          <a:xfrm>
            <a:off x="716040" y="236880"/>
            <a:ext cx="161496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30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37D1D719-A593-4AAD-A17B-B6CE167C2571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48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32" name="PlaceHolder 2"/>
          <p:cNvSpPr>
            <a:spLocks noGrp="1"/>
          </p:cNvSpPr>
          <p:nvPr>
            <p:ph type="body"/>
          </p:nvPr>
        </p:nvSpPr>
        <p:spPr>
          <a:xfrm>
            <a:off x="504000" y="1326240"/>
            <a:ext cx="4424760" cy="156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33" name="PlaceHolder 3"/>
          <p:cNvSpPr>
            <a:spLocks noGrp="1"/>
          </p:cNvSpPr>
          <p:nvPr>
            <p:ph type="body"/>
          </p:nvPr>
        </p:nvSpPr>
        <p:spPr>
          <a:xfrm>
            <a:off x="5152680" y="1326240"/>
            <a:ext cx="4424760" cy="156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34" name="PlaceHolder 4"/>
          <p:cNvSpPr>
            <a:spLocks noGrp="1"/>
          </p:cNvSpPr>
          <p:nvPr>
            <p:ph type="body"/>
          </p:nvPr>
        </p:nvSpPr>
        <p:spPr>
          <a:xfrm>
            <a:off x="504000" y="3043800"/>
            <a:ext cx="4424760" cy="156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35" name="PlaceHolder 5"/>
          <p:cNvSpPr>
            <a:spLocks noGrp="1"/>
          </p:cNvSpPr>
          <p:nvPr>
            <p:ph type="body"/>
          </p:nvPr>
        </p:nvSpPr>
        <p:spPr>
          <a:xfrm>
            <a:off x="5152680" y="3043800"/>
            <a:ext cx="4424760" cy="156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36" name="PlaceHolder 6"/>
          <p:cNvSpPr>
            <a:spLocks noGrp="1"/>
          </p:cNvSpPr>
          <p:nvPr>
            <p:ph type="ftr" idx="114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37" name="PlaceHolder 7"/>
          <p:cNvSpPr>
            <a:spLocks noGrp="1"/>
          </p:cNvSpPr>
          <p:nvPr>
            <p:ph type="dt" idx="115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4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4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dt" idx="11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Default 4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5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dt" idx="119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 4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2" name="PlaceHolder 3"/>
          <p:cNvSpPr>
            <a:spLocks noGrp="1"/>
          </p:cNvSpPr>
          <p:nvPr>
            <p:ph/>
          </p:nvPr>
        </p:nvSpPr>
        <p:spPr>
          <a:xfrm>
            <a:off x="5151960" y="1326600"/>
            <a:ext cx="4426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dt" idx="12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efault 4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2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dt" idx="12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4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2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dt" idx="125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8258F5D2-787B-4A24-ACC9-726264FCBDF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Default 4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2" name="PlaceHolder 3"/>
          <p:cNvSpPr>
            <a:spLocks noGrp="1"/>
          </p:cNvSpPr>
          <p:nvPr>
            <p:ph/>
          </p:nvPr>
        </p:nvSpPr>
        <p:spPr>
          <a:xfrm>
            <a:off x="5151960" y="1326600"/>
            <a:ext cx="4426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3" name="PlaceHolder 4"/>
          <p:cNvSpPr>
            <a:spLocks noGrp="1"/>
          </p:cNvSpPr>
          <p:nvPr>
            <p:ph/>
          </p:nvPr>
        </p:nvSpPr>
        <p:spPr>
          <a:xfrm>
            <a:off x="504000" y="3043440"/>
            <a:ext cx="4426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12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00658544-4FDE-4947-A137-178E58C8033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/>
          </p:nvPr>
        </p:nvSpPr>
        <p:spPr>
          <a:xfrm>
            <a:off x="5151960" y="1326600"/>
            <a:ext cx="4426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/>
          </p:nvPr>
        </p:nvSpPr>
        <p:spPr>
          <a:xfrm>
            <a:off x="5151960" y="3043440"/>
            <a:ext cx="4426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2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/>
          </p:nvPr>
        </p:nvSpPr>
        <p:spPr>
          <a:xfrm>
            <a:off x="5151960" y="1326600"/>
            <a:ext cx="4426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/>
          </p:nvPr>
        </p:nvSpPr>
        <p:spPr>
          <a:xfrm>
            <a:off x="504000" y="3043440"/>
            <a:ext cx="9070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29.xml"/><Relationship Id="rId19" Type="http://schemas.openxmlformats.org/officeDocument/2006/relationships/slideLayout" Target="../slideLayouts/slideLayout30.xml"/><Relationship Id="rId20" Type="http://schemas.openxmlformats.org/officeDocument/2006/relationships/slideLayout" Target="../slideLayouts/slideLayout31.xml"/><Relationship Id="rId21" Type="http://schemas.openxmlformats.org/officeDocument/2006/relationships/slideLayout" Target="../slideLayouts/slideLayout32.xml"/><Relationship Id="rId22" Type="http://schemas.openxmlformats.org/officeDocument/2006/relationships/slideLayout" Target="../slideLayouts/slideLayout33.xml"/><Relationship Id="rId23" Type="http://schemas.openxmlformats.org/officeDocument/2006/relationships/slideLayout" Target="../slideLayouts/slideLayout34.xml"/><Relationship Id="rId24" Type="http://schemas.openxmlformats.org/officeDocument/2006/relationships/slideLayout" Target="../slideLayouts/slideLayout35.xml"/><Relationship Id="rId25" Type="http://schemas.openxmlformats.org/officeDocument/2006/relationships/slideLayout" Target="../slideLayouts/slideLayout36.xml"/><Relationship Id="rId26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39.xml"/><Relationship Id="rId29" Type="http://schemas.openxmlformats.org/officeDocument/2006/relationships/slideLayout" Target="../slideLayouts/slideLayout40.xml"/><Relationship Id="rId30" Type="http://schemas.openxmlformats.org/officeDocument/2006/relationships/slideLayout" Target="../slideLayouts/slideLayout41.xml"/><Relationship Id="rId31" Type="http://schemas.openxmlformats.org/officeDocument/2006/relationships/slideLayout" Target="../slideLayouts/slideLayout42.xml"/><Relationship Id="rId32" Type="http://schemas.openxmlformats.org/officeDocument/2006/relationships/slideLayout" Target="../slideLayouts/slideLayout43.xml"/><Relationship Id="rId33" Type="http://schemas.openxmlformats.org/officeDocument/2006/relationships/slideLayout" Target="../slideLayouts/slideLayout44.xml"/><Relationship Id="rId34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46.xml"/><Relationship Id="rId36" Type="http://schemas.openxmlformats.org/officeDocument/2006/relationships/slideLayout" Target="../slideLayouts/slideLayout47.xml"/><Relationship Id="rId37" Type="http://schemas.openxmlformats.org/officeDocument/2006/relationships/slideLayout" Target="../slideLayouts/slideLayout48.xml"/><Relationship Id="rId38" Type="http://schemas.openxmlformats.org/officeDocument/2006/relationships/slideLayout" Target="../slideLayouts/slideLayout49.xml"/><Relationship Id="rId39" Type="http://schemas.openxmlformats.org/officeDocument/2006/relationships/slideLayout" Target="../slideLayouts/slideLayout50.xml"/><Relationship Id="rId40" Type="http://schemas.openxmlformats.org/officeDocument/2006/relationships/slideLayout" Target="../slideLayouts/slideLayout51.xml"/><Relationship Id="rId41" Type="http://schemas.openxmlformats.org/officeDocument/2006/relationships/slideLayout" Target="../slideLayouts/slideLayout52.xml"/><Relationship Id="rId42" Type="http://schemas.openxmlformats.org/officeDocument/2006/relationships/slideLayout" Target="../slideLayouts/slideLayout53.xml"/><Relationship Id="rId43" Type="http://schemas.openxmlformats.org/officeDocument/2006/relationships/slideLayout" Target="../slideLayouts/slideLayout54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5.xml"/>
</Relationships>
</file>

<file path=ppt/slideMasters/_rels/slideMaster50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55.xml"/>
</Relationships>
</file>

<file path=ppt/slideMasters/_rels/slideMaster51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56.xml"/>
</Relationships>
</file>

<file path=ppt/slideMasters/_rels/slideMaster52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57.xml"/>
</Relationships>
</file>

<file path=ppt/slideMasters/_rels/slideMaster53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58.xml"/>
</Relationships>
</file>

<file path=ppt/slideMasters/_rels/slideMaster54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59.xml"/>
</Relationships>
</file>

<file path=ppt/slideMasters/_rels/slideMaster55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6" hidden="1"/>
          <p:cNvSpPr/>
          <p:nvPr/>
        </p:nvSpPr>
        <p:spPr>
          <a:xfrm>
            <a:off x="0" y="5292000"/>
            <a:ext cx="10075320" cy="3740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" name="Rectangle 8" hidden="1"/>
          <p:cNvSpPr/>
          <p:nvPr/>
        </p:nvSpPr>
        <p:spPr>
          <a:xfrm>
            <a:off x="0" y="5236920"/>
            <a:ext cx="1007532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" name="Rectangle 7"/>
          <p:cNvSpPr/>
          <p:nvPr/>
        </p:nvSpPr>
        <p:spPr>
          <a:xfrm>
            <a:off x="0" y="5429160"/>
            <a:ext cx="10077480" cy="4896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6480" bIns="648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4" name="Straight Connector 8"/>
          <p:cNvSpPr/>
          <p:nvPr/>
        </p:nvSpPr>
        <p:spPr>
          <a:xfrm>
            <a:off x="997920" y="3590640"/>
            <a:ext cx="81648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5" name="" descr=""/>
          <p:cNvPicPr/>
          <p:nvPr/>
        </p:nvPicPr>
        <p:blipFill>
          <a:blip r:embed="rId2"/>
          <a:stretch/>
        </p:blipFill>
        <p:spPr>
          <a:xfrm>
            <a:off x="7440840" y="66600"/>
            <a:ext cx="2680560" cy="20098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560880"/>
            <a:ext cx="907020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84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1960" y="13266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ftr" idx="1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" name="PlaceHolder 6"/>
          <p:cNvSpPr>
            <a:spLocks noGrp="1"/>
          </p:cNvSpPr>
          <p:nvPr>
            <p:ph type="sldNum" idx="2"/>
          </p:nvPr>
        </p:nvSpPr>
        <p:spPr>
          <a:xfrm>
            <a:off x="9032040" y="5451120"/>
            <a:ext cx="925920" cy="21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E6ABF52A-9502-4EC9-BEA5-E06171FAA59B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" name="PlaceHolder 7"/>
          <p:cNvSpPr>
            <a:spLocks noGrp="1"/>
          </p:cNvSpPr>
          <p:nvPr>
            <p:ph type="dt" idx="3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29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30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131" name="" descr=""/>
          <p:cNvPicPr/>
          <p:nvPr/>
        </p:nvPicPr>
        <p:blipFill>
          <a:blip r:embed="rId2"/>
          <a:stretch/>
        </p:blipFill>
        <p:spPr>
          <a:xfrm>
            <a:off x="716040" y="236880"/>
            <a:ext cx="161496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32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DBE145D1-D96F-46B7-AF5F-EF8A78B9F3DD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504000" y="560880"/>
            <a:ext cx="907020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504000" y="3043800"/>
            <a:ext cx="9070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ftr" idx="26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7" name="PlaceHolder 5"/>
          <p:cNvSpPr>
            <a:spLocks noGrp="1"/>
          </p:cNvSpPr>
          <p:nvPr>
            <p:ph type="dt" idx="27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3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42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43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144" name="" descr=""/>
          <p:cNvPicPr/>
          <p:nvPr/>
        </p:nvPicPr>
        <p:blipFill>
          <a:blip r:embed="rId2"/>
          <a:stretch/>
        </p:blipFill>
        <p:spPr>
          <a:xfrm>
            <a:off x="716040" y="236880"/>
            <a:ext cx="161496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45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DA74807B-F2BD-466F-9501-CD0827A6CB46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504000" y="560880"/>
            <a:ext cx="907020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5151960" y="13266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504000" y="30438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1" name="PlaceHolder 6"/>
          <p:cNvSpPr>
            <a:spLocks noGrp="1"/>
          </p:cNvSpPr>
          <p:nvPr>
            <p:ph type="ftr" idx="28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52" name="PlaceHolder 7"/>
          <p:cNvSpPr>
            <a:spLocks noGrp="1"/>
          </p:cNvSpPr>
          <p:nvPr>
            <p:ph type="dt" idx="29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3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59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60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161" name="" descr=""/>
          <p:cNvPicPr/>
          <p:nvPr/>
        </p:nvPicPr>
        <p:blipFill>
          <a:blip r:embed="rId2"/>
          <a:stretch/>
        </p:blipFill>
        <p:spPr>
          <a:xfrm>
            <a:off x="716040" y="236880"/>
            <a:ext cx="161496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62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4CBAB174-0F3B-4BAB-A2AB-95EE9EAF9DD9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3" name="PlaceHolder 1"/>
          <p:cNvSpPr>
            <a:spLocks noGrp="1"/>
          </p:cNvSpPr>
          <p:nvPr>
            <p:ph type="ftr" idx="30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dt" idx="31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3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  <p:sldLayoutId id="2147483689" r:id="rId18"/>
    <p:sldLayoutId id="2147483690" r:id="rId19"/>
    <p:sldLayoutId id="2147483691" r:id="rId20"/>
    <p:sldLayoutId id="2147483692" r:id="rId21"/>
    <p:sldLayoutId id="2147483693" r:id="rId22"/>
    <p:sldLayoutId id="2147483694" r:id="rId23"/>
    <p:sldLayoutId id="2147483695" r:id="rId24"/>
    <p:sldLayoutId id="2147483696" r:id="rId25"/>
    <p:sldLayoutId id="2147483697" r:id="rId26"/>
    <p:sldLayoutId id="2147483698" r:id="rId27"/>
    <p:sldLayoutId id="2147483699" r:id="rId28"/>
    <p:sldLayoutId id="2147483700" r:id="rId29"/>
    <p:sldLayoutId id="2147483701" r:id="rId30"/>
    <p:sldLayoutId id="2147483702" r:id="rId31"/>
    <p:sldLayoutId id="2147483703" r:id="rId32"/>
    <p:sldLayoutId id="2147483704" r:id="rId33"/>
    <p:sldLayoutId id="2147483705" r:id="rId34"/>
    <p:sldLayoutId id="2147483706" r:id="rId35"/>
    <p:sldLayoutId id="2147483707" r:id="rId36"/>
    <p:sldLayoutId id="2147483708" r:id="rId37"/>
    <p:sldLayoutId id="2147483709" r:id="rId38"/>
    <p:sldLayoutId id="2147483710" r:id="rId39"/>
    <p:sldLayoutId id="2147483711" r:id="rId40"/>
    <p:sldLayoutId id="2147483712" r:id="rId41"/>
    <p:sldLayoutId id="2147483713" r:id="rId42"/>
    <p:sldLayoutId id="2147483714" r:id="rId4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6" hidden="1"/>
          <p:cNvSpPr/>
          <p:nvPr/>
        </p:nvSpPr>
        <p:spPr>
          <a:xfrm>
            <a:off x="0" y="5292000"/>
            <a:ext cx="10075320" cy="3740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8" name="Rectangle 8" hidden="1"/>
          <p:cNvSpPr/>
          <p:nvPr/>
        </p:nvSpPr>
        <p:spPr>
          <a:xfrm>
            <a:off x="0" y="5236920"/>
            <a:ext cx="1007532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9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0" name="Rectangle 7"/>
          <p:cNvSpPr/>
          <p:nvPr/>
        </p:nvSpPr>
        <p:spPr>
          <a:xfrm>
            <a:off x="0" y="5429160"/>
            <a:ext cx="10077480" cy="4896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6480" bIns="648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21" name="Straight Connector 8"/>
          <p:cNvSpPr/>
          <p:nvPr/>
        </p:nvSpPr>
        <p:spPr>
          <a:xfrm>
            <a:off x="997920" y="3590640"/>
            <a:ext cx="81648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22" name="" descr=""/>
          <p:cNvPicPr/>
          <p:nvPr/>
        </p:nvPicPr>
        <p:blipFill>
          <a:blip r:embed="rId2"/>
          <a:stretch/>
        </p:blipFill>
        <p:spPr>
          <a:xfrm>
            <a:off x="7440840" y="66600"/>
            <a:ext cx="2680560" cy="20098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560880"/>
            <a:ext cx="907020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1960" y="13266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3043800"/>
            <a:ext cx="9070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5"/>
          <p:cNvSpPr>
            <a:spLocks noGrp="1"/>
          </p:cNvSpPr>
          <p:nvPr>
            <p:ph type="ftr" idx="4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6"/>
          <p:cNvSpPr>
            <a:spLocks noGrp="1"/>
          </p:cNvSpPr>
          <p:nvPr>
            <p:ph type="sldNum" idx="5"/>
          </p:nvPr>
        </p:nvSpPr>
        <p:spPr>
          <a:xfrm>
            <a:off x="9032040" y="5451120"/>
            <a:ext cx="925920" cy="21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FF3F8E6E-BBC6-4A53-814E-C6BCF2E7EF6F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9" name="PlaceHolder 7"/>
          <p:cNvSpPr>
            <a:spLocks noGrp="1"/>
          </p:cNvSpPr>
          <p:nvPr>
            <p:ph type="dt" idx="6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6" hidden="1"/>
          <p:cNvSpPr/>
          <p:nvPr/>
        </p:nvSpPr>
        <p:spPr>
          <a:xfrm>
            <a:off x="0" y="5292000"/>
            <a:ext cx="10075320" cy="3740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5" name="Rectangle 8" hidden="1"/>
          <p:cNvSpPr/>
          <p:nvPr/>
        </p:nvSpPr>
        <p:spPr>
          <a:xfrm>
            <a:off x="0" y="5236920"/>
            <a:ext cx="1007532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6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7" name="Rectangle 7"/>
          <p:cNvSpPr/>
          <p:nvPr/>
        </p:nvSpPr>
        <p:spPr>
          <a:xfrm>
            <a:off x="0" y="5429160"/>
            <a:ext cx="10077480" cy="4896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6480" bIns="648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38" name="Straight Connector 8"/>
          <p:cNvSpPr/>
          <p:nvPr/>
        </p:nvSpPr>
        <p:spPr>
          <a:xfrm>
            <a:off x="997920" y="3590640"/>
            <a:ext cx="81648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39" name="" descr=""/>
          <p:cNvPicPr/>
          <p:nvPr/>
        </p:nvPicPr>
        <p:blipFill>
          <a:blip r:embed="rId2"/>
          <a:stretch/>
        </p:blipFill>
        <p:spPr>
          <a:xfrm>
            <a:off x="7440840" y="66600"/>
            <a:ext cx="2680560" cy="20098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560880"/>
            <a:ext cx="907020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504000" y="3043800"/>
            <a:ext cx="9070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ftr" idx="7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sldNum" idx="8"/>
          </p:nvPr>
        </p:nvSpPr>
        <p:spPr>
          <a:xfrm>
            <a:off x="9032040" y="5451120"/>
            <a:ext cx="925920" cy="21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AE86DCDE-314A-415D-8808-37A73686A88D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 type="dt" idx="9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6" hidden="1"/>
          <p:cNvSpPr/>
          <p:nvPr/>
        </p:nvSpPr>
        <p:spPr>
          <a:xfrm>
            <a:off x="0" y="5292000"/>
            <a:ext cx="10075320" cy="3740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50" name="Rectangle 8" hidden="1"/>
          <p:cNvSpPr/>
          <p:nvPr/>
        </p:nvSpPr>
        <p:spPr>
          <a:xfrm>
            <a:off x="0" y="5236920"/>
            <a:ext cx="1007532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51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52" name="Rectangle 7"/>
          <p:cNvSpPr/>
          <p:nvPr/>
        </p:nvSpPr>
        <p:spPr>
          <a:xfrm>
            <a:off x="0" y="5429160"/>
            <a:ext cx="10077480" cy="4896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6480" bIns="648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53" name="Straight Connector 8"/>
          <p:cNvSpPr/>
          <p:nvPr/>
        </p:nvSpPr>
        <p:spPr>
          <a:xfrm>
            <a:off x="997920" y="3590640"/>
            <a:ext cx="81648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54" name="" descr=""/>
          <p:cNvPicPr/>
          <p:nvPr/>
        </p:nvPicPr>
        <p:blipFill>
          <a:blip r:embed="rId2"/>
          <a:stretch/>
        </p:blipFill>
        <p:spPr>
          <a:xfrm>
            <a:off x="7440840" y="66600"/>
            <a:ext cx="2680560" cy="20098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560880"/>
            <a:ext cx="907020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1960" y="13266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30438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9" name="PlaceHolder 5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" name="PlaceHolder 6"/>
          <p:cNvSpPr>
            <a:spLocks noGrp="1"/>
          </p:cNvSpPr>
          <p:nvPr>
            <p:ph type="ftr" idx="10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1" name="PlaceHolder 7"/>
          <p:cNvSpPr>
            <a:spLocks noGrp="1"/>
          </p:cNvSpPr>
          <p:nvPr>
            <p:ph type="sldNum" idx="11"/>
          </p:nvPr>
        </p:nvSpPr>
        <p:spPr>
          <a:xfrm>
            <a:off x="9032040" y="5451120"/>
            <a:ext cx="925920" cy="21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2B57559D-5241-4B07-AC41-1A86D6C67E6E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2" name="PlaceHolder 8"/>
          <p:cNvSpPr>
            <a:spLocks noGrp="1"/>
          </p:cNvSpPr>
          <p:nvPr>
            <p:ph type="dt" idx="12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" hidden="1"/>
          <p:cNvSpPr/>
          <p:nvPr/>
        </p:nvSpPr>
        <p:spPr>
          <a:xfrm>
            <a:off x="0" y="5292000"/>
            <a:ext cx="10075320" cy="3740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69" name="Rectangle 8" hidden="1"/>
          <p:cNvSpPr/>
          <p:nvPr/>
        </p:nvSpPr>
        <p:spPr>
          <a:xfrm>
            <a:off x="0" y="5236920"/>
            <a:ext cx="1007532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70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71" name="Rectangle 7"/>
          <p:cNvSpPr/>
          <p:nvPr/>
        </p:nvSpPr>
        <p:spPr>
          <a:xfrm>
            <a:off x="0" y="5429160"/>
            <a:ext cx="10077480" cy="4896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6480" bIns="648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72" name="Straight Connector 8"/>
          <p:cNvSpPr/>
          <p:nvPr/>
        </p:nvSpPr>
        <p:spPr>
          <a:xfrm>
            <a:off x="997920" y="3590640"/>
            <a:ext cx="81648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73" name="" descr=""/>
          <p:cNvPicPr/>
          <p:nvPr/>
        </p:nvPicPr>
        <p:blipFill>
          <a:blip r:embed="rId2"/>
          <a:stretch/>
        </p:blipFill>
        <p:spPr>
          <a:xfrm>
            <a:off x="7440840" y="66600"/>
            <a:ext cx="2680560" cy="20098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74" name="PlaceHolder 1"/>
          <p:cNvSpPr>
            <a:spLocks noGrp="1"/>
          </p:cNvSpPr>
          <p:nvPr>
            <p:ph type="ftr" idx="13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ldNum" idx="14"/>
          </p:nvPr>
        </p:nvSpPr>
        <p:spPr>
          <a:xfrm>
            <a:off x="9032040" y="5451120"/>
            <a:ext cx="925920" cy="21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46F0C3F5-FC6D-4A76-BC44-6AFC5C122BF4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rPr>
              <a:t>1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dt" idx="15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3"/>
  </p:sldLayoutIdLst>
</p:sldMaster>
</file>

<file path=ppt/slideMasters/slideMaster5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539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540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541" name="" descr=""/>
          <p:cNvPicPr/>
          <p:nvPr/>
        </p:nvPicPr>
        <p:blipFill>
          <a:blip r:embed="rId2"/>
          <a:stretch/>
        </p:blipFill>
        <p:spPr>
          <a:xfrm>
            <a:off x="716040" y="236880"/>
            <a:ext cx="161496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42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F74D09F7-1CCF-4C36-B16E-CFF411310009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43" name="PlaceHolder 1"/>
          <p:cNvSpPr>
            <a:spLocks noGrp="1"/>
          </p:cNvSpPr>
          <p:nvPr>
            <p:ph type="title"/>
          </p:nvPr>
        </p:nvSpPr>
        <p:spPr>
          <a:xfrm>
            <a:off x="504000" y="560880"/>
            <a:ext cx="907020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4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45" name="PlaceHolder 3"/>
          <p:cNvSpPr>
            <a:spLocks noGrp="1"/>
          </p:cNvSpPr>
          <p:nvPr>
            <p:ph type="ftr" idx="116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46" name="PlaceHolder 4"/>
          <p:cNvSpPr>
            <a:spLocks noGrp="1"/>
          </p:cNvSpPr>
          <p:nvPr>
            <p:ph type="dt" idx="117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3"/>
  </p:sldLayoutIdLst>
</p:sldMaster>
</file>

<file path=ppt/slideMasters/slideMaster5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550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551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552" name="" descr=""/>
          <p:cNvPicPr/>
          <p:nvPr/>
        </p:nvPicPr>
        <p:blipFill>
          <a:blip r:embed="rId2"/>
          <a:stretch/>
        </p:blipFill>
        <p:spPr>
          <a:xfrm>
            <a:off x="716040" y="236880"/>
            <a:ext cx="161496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53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66C5B344-6910-48E4-8DD4-A00982D5A26D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54" name="PlaceHolder 1"/>
          <p:cNvSpPr>
            <a:spLocks noGrp="1"/>
          </p:cNvSpPr>
          <p:nvPr>
            <p:ph type="title"/>
          </p:nvPr>
        </p:nvSpPr>
        <p:spPr>
          <a:xfrm>
            <a:off x="504000" y="560880"/>
            <a:ext cx="907020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5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56" name="PlaceHolder 3"/>
          <p:cNvSpPr>
            <a:spLocks noGrp="1"/>
          </p:cNvSpPr>
          <p:nvPr>
            <p:ph type="ftr" idx="118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57" name="PlaceHolder 4"/>
          <p:cNvSpPr>
            <a:spLocks noGrp="1"/>
          </p:cNvSpPr>
          <p:nvPr>
            <p:ph type="dt" idx="119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3"/>
  </p:sldLayoutIdLst>
</p:sldMaster>
</file>

<file path=ppt/slideMasters/slideMaster5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561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562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563" name="" descr=""/>
          <p:cNvPicPr/>
          <p:nvPr/>
        </p:nvPicPr>
        <p:blipFill>
          <a:blip r:embed="rId2"/>
          <a:stretch/>
        </p:blipFill>
        <p:spPr>
          <a:xfrm>
            <a:off x="716040" y="236880"/>
            <a:ext cx="161496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64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163FDDED-E801-4ED6-81FF-11317A89C86E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5" name="PlaceHolder 1"/>
          <p:cNvSpPr>
            <a:spLocks noGrp="1"/>
          </p:cNvSpPr>
          <p:nvPr>
            <p:ph type="title"/>
          </p:nvPr>
        </p:nvSpPr>
        <p:spPr>
          <a:xfrm>
            <a:off x="504000" y="560880"/>
            <a:ext cx="907020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84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7" name="PlaceHolder 3"/>
          <p:cNvSpPr>
            <a:spLocks noGrp="1"/>
          </p:cNvSpPr>
          <p:nvPr>
            <p:ph type="body"/>
          </p:nvPr>
        </p:nvSpPr>
        <p:spPr>
          <a:xfrm>
            <a:off x="5151960" y="1326600"/>
            <a:ext cx="442584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8" name="PlaceHolder 4"/>
          <p:cNvSpPr>
            <a:spLocks noGrp="1"/>
          </p:cNvSpPr>
          <p:nvPr>
            <p:ph type="ftr" idx="120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69" name="PlaceHolder 5"/>
          <p:cNvSpPr>
            <a:spLocks noGrp="1"/>
          </p:cNvSpPr>
          <p:nvPr>
            <p:ph type="dt" idx="121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3"/>
  </p:sldLayoutIdLst>
</p:sldMaster>
</file>

<file path=ppt/slideMasters/slideMaster5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574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575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576" name="" descr=""/>
          <p:cNvPicPr/>
          <p:nvPr/>
        </p:nvPicPr>
        <p:blipFill>
          <a:blip r:embed="rId2"/>
          <a:stretch/>
        </p:blipFill>
        <p:spPr>
          <a:xfrm>
            <a:off x="716040" y="236880"/>
            <a:ext cx="161496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77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8C716849-AC09-45AA-BB07-805FBF6D22D7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8" name="PlaceHolder 1"/>
          <p:cNvSpPr>
            <a:spLocks noGrp="1"/>
          </p:cNvSpPr>
          <p:nvPr>
            <p:ph type="title"/>
          </p:nvPr>
        </p:nvSpPr>
        <p:spPr>
          <a:xfrm>
            <a:off x="504000" y="560880"/>
            <a:ext cx="907020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9" name="PlaceHolder 2"/>
          <p:cNvSpPr>
            <a:spLocks noGrp="1"/>
          </p:cNvSpPr>
          <p:nvPr>
            <p:ph type="ftr" idx="122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80" name="PlaceHolder 3"/>
          <p:cNvSpPr>
            <a:spLocks noGrp="1"/>
          </p:cNvSpPr>
          <p:nvPr>
            <p:ph type="dt" idx="123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3"/>
  </p:sldLayoutIdLst>
</p:sldMaster>
</file>

<file path=ppt/slideMasters/slideMaster5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583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584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585" name="" descr=""/>
          <p:cNvPicPr/>
          <p:nvPr/>
        </p:nvPicPr>
        <p:blipFill>
          <a:blip r:embed="rId2"/>
          <a:stretch/>
        </p:blipFill>
        <p:spPr>
          <a:xfrm>
            <a:off x="716040" y="236880"/>
            <a:ext cx="161496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86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1A707853-D73E-466D-88A8-DA5347ACDD3B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7" name="PlaceHolder 1"/>
          <p:cNvSpPr>
            <a:spLocks noGrp="1"/>
          </p:cNvSpPr>
          <p:nvPr>
            <p:ph type="ftr" idx="124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88" name="PlaceHolder 2"/>
          <p:cNvSpPr>
            <a:spLocks noGrp="1"/>
          </p:cNvSpPr>
          <p:nvPr>
            <p:ph type="dt" idx="125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3"/>
  </p:sldLayoutIdLst>
</p:sldMaster>
</file>

<file path=ppt/slideMasters/slideMaster5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590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591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592" name="" descr=""/>
          <p:cNvPicPr/>
          <p:nvPr/>
        </p:nvPicPr>
        <p:blipFill>
          <a:blip r:embed="rId2"/>
          <a:stretch/>
        </p:blipFill>
        <p:spPr>
          <a:xfrm>
            <a:off x="716040" y="236880"/>
            <a:ext cx="161496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93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C98344FC-CFD4-4CEC-8B3A-56BE0F572C5B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94" name="PlaceHolder 1"/>
          <p:cNvSpPr>
            <a:spLocks noGrp="1"/>
          </p:cNvSpPr>
          <p:nvPr>
            <p:ph type="title"/>
          </p:nvPr>
        </p:nvSpPr>
        <p:spPr>
          <a:xfrm>
            <a:off x="504000" y="560880"/>
            <a:ext cx="907020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9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96" name="PlaceHolder 3"/>
          <p:cNvSpPr>
            <a:spLocks noGrp="1"/>
          </p:cNvSpPr>
          <p:nvPr>
            <p:ph type="body"/>
          </p:nvPr>
        </p:nvSpPr>
        <p:spPr>
          <a:xfrm>
            <a:off x="5151960" y="1326600"/>
            <a:ext cx="442584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97" name="PlaceHolder 4"/>
          <p:cNvSpPr>
            <a:spLocks noGrp="1"/>
          </p:cNvSpPr>
          <p:nvPr>
            <p:ph type="body"/>
          </p:nvPr>
        </p:nvSpPr>
        <p:spPr>
          <a:xfrm>
            <a:off x="504000" y="30438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98" name="PlaceHolder 5"/>
          <p:cNvSpPr>
            <a:spLocks noGrp="1"/>
          </p:cNvSpPr>
          <p:nvPr>
            <p:ph type="ftr" idx="126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99" name="PlaceHolder 6"/>
          <p:cNvSpPr>
            <a:spLocks noGrp="1"/>
          </p:cNvSpPr>
          <p:nvPr>
            <p:ph type="dt" idx="127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6" hidden="1"/>
          <p:cNvSpPr/>
          <p:nvPr/>
        </p:nvSpPr>
        <p:spPr>
          <a:xfrm>
            <a:off x="0" y="5292000"/>
            <a:ext cx="10075320" cy="3740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78" name="Rectangle 8" hidden="1"/>
          <p:cNvSpPr/>
          <p:nvPr/>
        </p:nvSpPr>
        <p:spPr>
          <a:xfrm>
            <a:off x="0" y="5236920"/>
            <a:ext cx="1007532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79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80" name="Rectangle 7"/>
          <p:cNvSpPr/>
          <p:nvPr/>
        </p:nvSpPr>
        <p:spPr>
          <a:xfrm>
            <a:off x="0" y="5429160"/>
            <a:ext cx="10077480" cy="4896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6480" bIns="648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81" name="Straight Connector 8"/>
          <p:cNvSpPr/>
          <p:nvPr/>
        </p:nvSpPr>
        <p:spPr>
          <a:xfrm>
            <a:off x="997920" y="3590640"/>
            <a:ext cx="81648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82" name="" descr=""/>
          <p:cNvPicPr/>
          <p:nvPr/>
        </p:nvPicPr>
        <p:blipFill>
          <a:blip r:embed="rId2"/>
          <a:stretch/>
        </p:blipFill>
        <p:spPr>
          <a:xfrm>
            <a:off x="7440840" y="66600"/>
            <a:ext cx="2680560" cy="20098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3" name="PlaceHolder 1"/>
          <p:cNvSpPr>
            <a:spLocks noGrp="1"/>
          </p:cNvSpPr>
          <p:nvPr>
            <p:ph type="ftr" idx="16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sldNum" idx="17"/>
          </p:nvPr>
        </p:nvSpPr>
        <p:spPr>
          <a:xfrm>
            <a:off x="9032040" y="5451120"/>
            <a:ext cx="925920" cy="21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F12FA51E-B3BC-4FE8-AFF1-B88E680D8146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rPr>
              <a:t>1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dt" idx="18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6" hidden="1"/>
          <p:cNvSpPr/>
          <p:nvPr/>
        </p:nvSpPr>
        <p:spPr>
          <a:xfrm>
            <a:off x="0" y="5292000"/>
            <a:ext cx="10075320" cy="37404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87" name="Rectangle 8" hidden="1"/>
          <p:cNvSpPr/>
          <p:nvPr/>
        </p:nvSpPr>
        <p:spPr>
          <a:xfrm>
            <a:off x="0" y="5236920"/>
            <a:ext cx="1007532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88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89" name="Rectangle 7"/>
          <p:cNvSpPr/>
          <p:nvPr/>
        </p:nvSpPr>
        <p:spPr>
          <a:xfrm>
            <a:off x="0" y="5429160"/>
            <a:ext cx="10077480" cy="4896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6480" bIns="648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90" name="Straight Connector 8"/>
          <p:cNvSpPr/>
          <p:nvPr/>
        </p:nvSpPr>
        <p:spPr>
          <a:xfrm>
            <a:off x="997920" y="3842640"/>
            <a:ext cx="81648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560880"/>
            <a:ext cx="907020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ftr" idx="19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sldNum" idx="20"/>
          </p:nvPr>
        </p:nvSpPr>
        <p:spPr>
          <a:xfrm>
            <a:off x="9032040" y="5451120"/>
            <a:ext cx="925920" cy="21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1E125A96-86B3-4C25-AE29-61C20849C993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5" name="PlaceHolder 5"/>
          <p:cNvSpPr>
            <a:spLocks noGrp="1"/>
          </p:cNvSpPr>
          <p:nvPr>
            <p:ph type="dt" idx="21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99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00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101" name="" descr=""/>
          <p:cNvPicPr/>
          <p:nvPr/>
        </p:nvPicPr>
        <p:blipFill>
          <a:blip r:embed="rId2"/>
          <a:stretch/>
        </p:blipFill>
        <p:spPr>
          <a:xfrm>
            <a:off x="716040" y="236880"/>
            <a:ext cx="161496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02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494B2B87-4A87-446D-80C2-B49FBFD4453E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560880"/>
            <a:ext cx="907020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840" cy="32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1960" y="13266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ftr" idx="22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8" name="PlaceHolder 6"/>
          <p:cNvSpPr>
            <a:spLocks noGrp="1"/>
          </p:cNvSpPr>
          <p:nvPr>
            <p:ph type="dt" idx="23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Rectangle 6"/>
          <p:cNvSpPr/>
          <p:nvPr/>
        </p:nvSpPr>
        <p:spPr>
          <a:xfrm>
            <a:off x="0" y="5481000"/>
            <a:ext cx="10077480" cy="186480"/>
          </a:xfrm>
          <a:prstGeom prst="rect">
            <a:avLst/>
          </a:prstGeom>
          <a:solidFill>
            <a:srgbClr val="2c2c86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14" name="Rectangle 8"/>
          <p:cNvSpPr/>
          <p:nvPr/>
        </p:nvSpPr>
        <p:spPr>
          <a:xfrm>
            <a:off x="0" y="5427360"/>
            <a:ext cx="10077480" cy="51120"/>
          </a:xfrm>
          <a:prstGeom prst="rect">
            <a:avLst/>
          </a:prstGeom>
          <a:solidFill>
            <a:srgbClr val="7bba02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8640" bIns="864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115" name="Straight Connector 9"/>
          <p:cNvSpPr/>
          <p:nvPr/>
        </p:nvSpPr>
        <p:spPr>
          <a:xfrm>
            <a:off x="986400" y="1436400"/>
            <a:ext cx="8240400" cy="36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pic>
        <p:nvPicPr>
          <p:cNvPr id="116" name="" descr=""/>
          <p:cNvPicPr/>
          <p:nvPr/>
        </p:nvPicPr>
        <p:blipFill>
          <a:blip r:embed="rId2"/>
          <a:stretch/>
        </p:blipFill>
        <p:spPr>
          <a:xfrm>
            <a:off x="716040" y="236880"/>
            <a:ext cx="1614960" cy="12106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17" name="PlaceHolder 3"/>
          <p:cNvSpPr/>
          <p:nvPr/>
        </p:nvSpPr>
        <p:spPr>
          <a:xfrm>
            <a:off x="9032040" y="5451480"/>
            <a:ext cx="926280" cy="21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7EC846F6-9A3C-49E0-854F-E9BB135266ED}" type="slidenum">
              <a:rPr b="0" lang="en-US" sz="1050" strike="noStrike" u="none">
                <a:solidFill>
                  <a:srgbClr val="ffffff"/>
                </a:solidFill>
                <a:effectLst/>
                <a:uFillTx/>
                <a:latin typeface="Calibri"/>
                <a:ea typeface="DejaVu Sans"/>
              </a:rPr>
              <a:t>&lt;number&gt;</a:t>
            </a:fld>
            <a:endParaRPr b="0" lang="en-US" sz="10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504000" y="560880"/>
            <a:ext cx="907020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5151960" y="1326600"/>
            <a:ext cx="442584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504000" y="3043800"/>
            <a:ext cx="9070200" cy="156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2" name="PlaceHolder 5"/>
          <p:cNvSpPr>
            <a:spLocks noGrp="1"/>
          </p:cNvSpPr>
          <p:nvPr>
            <p:ph type="ftr" idx="24"/>
          </p:nvPr>
        </p:nvSpPr>
        <p:spPr>
          <a:xfrm>
            <a:off x="3047760" y="5340600"/>
            <a:ext cx="398304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3" name="PlaceHolder 6"/>
          <p:cNvSpPr>
            <a:spLocks noGrp="1"/>
          </p:cNvSpPr>
          <p:nvPr>
            <p:ph type="dt" idx="25"/>
          </p:nvPr>
        </p:nvSpPr>
        <p:spPr>
          <a:xfrm>
            <a:off x="907200" y="5340600"/>
            <a:ext cx="2039760" cy="29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PlaceHolder 1"/>
          <p:cNvSpPr>
            <a:spLocks noGrp="1"/>
          </p:cNvSpPr>
          <p:nvPr>
            <p:ph type="title"/>
          </p:nvPr>
        </p:nvSpPr>
        <p:spPr>
          <a:xfrm>
            <a:off x="819360" y="2539080"/>
            <a:ext cx="8610840" cy="1153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indent="0" algn="ctr">
              <a:lnSpc>
                <a:spcPts val="4465"/>
              </a:lnSpc>
              <a:buNone/>
              <a:tabLst>
                <a:tab algn="l" pos="0"/>
              </a:tabLst>
            </a:pPr>
            <a:r>
              <a:rPr b="0" lang="bg-BG" sz="4000" spc="-51" strike="noStrike" u="none">
                <a:solidFill>
                  <a:srgbClr val="2c2c86"/>
                </a:solidFill>
                <a:effectLst/>
                <a:uFillTx/>
                <a:latin typeface="Arial"/>
              </a:rPr>
              <a:t>MEDICAL UNIVERSITY- SOFIA</a:t>
            </a:r>
            <a:r>
              <a:rPr b="0" lang="bg-BG" sz="4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</a:t>
            </a:r>
            <a:r>
              <a:rPr b="0" lang="bg-BG" sz="4000" spc="-51" strike="noStrike" u="none">
                <a:solidFill>
                  <a:srgbClr val="2c2c86"/>
                </a:solidFill>
                <a:effectLst/>
                <a:uFillTx/>
                <a:latin typeface="Arial"/>
              </a:rPr>
              <a:t>FACULTY OF PUBLIC HEALTH  </a:t>
            </a:r>
            <a:br>
              <a:rPr sz="4000"/>
            </a:br>
            <a:r>
              <a:rPr b="0" lang="bg-BG" sz="4000" spc="-51" strike="noStrike" u="none">
                <a:solidFill>
                  <a:srgbClr val="2c2c86"/>
                </a:solidFill>
                <a:effectLst/>
                <a:uFillTx/>
                <a:latin typeface="Arial"/>
              </a:rPr>
              <a:t>"PROF. TZECOMIR VODENITCHAROV, MD, DSC"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5" name="PlaceHolder 2"/>
          <p:cNvSpPr>
            <a:spLocks noGrp="1"/>
          </p:cNvSpPr>
          <p:nvPr>
            <p:ph type="subTitle"/>
          </p:nvPr>
        </p:nvSpPr>
        <p:spPr>
          <a:xfrm>
            <a:off x="914400" y="3958560"/>
            <a:ext cx="8311320" cy="965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Subtitle</a:t>
            </a:r>
            <a:endParaRPr b="0" lang="en-US" sz="3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606" name="" descr=""/>
          <p:cNvPicPr/>
          <p:nvPr/>
        </p:nvPicPr>
        <p:blipFill>
          <a:blip r:embed="rId1"/>
          <a:stretch/>
        </p:blipFill>
        <p:spPr>
          <a:xfrm>
            <a:off x="8458200" y="47160"/>
            <a:ext cx="1667520" cy="142164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607" name="" descr=""/>
          <p:cNvPicPr/>
          <p:nvPr/>
        </p:nvPicPr>
        <p:blipFill>
          <a:blip r:embed="rId2"/>
          <a:stretch/>
        </p:blipFill>
        <p:spPr>
          <a:xfrm>
            <a:off x="36000" y="36000"/>
            <a:ext cx="1562760" cy="136944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" name="PlaceHolder 3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9ACB5751-AC54-41B4-A4F3-5474700B8BEC}" type="slidenum">
              <a:t>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PlaceHolder 1"/>
          <p:cNvSpPr>
            <a:spLocks noGrp="1"/>
          </p:cNvSpPr>
          <p:nvPr>
            <p:ph type="title"/>
          </p:nvPr>
        </p:nvSpPr>
        <p:spPr>
          <a:xfrm>
            <a:off x="2469600" y="236880"/>
            <a:ext cx="6748920" cy="1195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indent="0">
              <a:lnSpc>
                <a:spcPct val="85000"/>
              </a:lnSpc>
              <a:buNone/>
              <a:tabLst>
                <a:tab algn="l" pos="0"/>
              </a:tabLst>
            </a:pPr>
            <a:r>
              <a:rPr b="0" lang="bg-BG" sz="4800" spc="-51" strike="noStrike" u="none">
                <a:solidFill>
                  <a:srgbClr val="2c2c86"/>
                </a:solidFill>
                <a:effectLst/>
                <a:uFillTx/>
                <a:latin typeface="Arial"/>
              </a:rPr>
              <a:t>Heading</a:t>
            </a:r>
            <a:r>
              <a:rPr b="0" lang="bg-BG" sz="4800" spc="-51" strike="noStrike" u="none">
                <a:solidFill>
                  <a:srgbClr val="2c2c86"/>
                </a:solidFill>
                <a:effectLst/>
                <a:uFillTx/>
                <a:latin typeface="Times New Roman"/>
              </a:rPr>
              <a:t> 1</a:t>
            </a:r>
            <a:endParaRPr b="0" lang="en-US" sz="4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9" name="Rectangle 3"/>
          <p:cNvSpPr/>
          <p:nvPr/>
        </p:nvSpPr>
        <p:spPr>
          <a:xfrm>
            <a:off x="614520" y="1880640"/>
            <a:ext cx="8604000" cy="51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</a:pPr>
            <a:r>
              <a:rPr b="0" lang="bg-BG" sz="2800" strike="noStrike" u="none">
                <a:solidFill>
                  <a:srgbClr val="000000"/>
                </a:solidFill>
                <a:effectLst/>
                <a:uFillTx/>
                <a:latin typeface="Arial"/>
                <a:ea typeface="Times New Roman"/>
              </a:rPr>
              <a:t>Text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PlaceHolder 1"/>
          <p:cNvSpPr>
            <a:spLocks noGrp="1"/>
          </p:cNvSpPr>
          <p:nvPr>
            <p:ph type="title"/>
          </p:nvPr>
        </p:nvSpPr>
        <p:spPr>
          <a:xfrm>
            <a:off x="2469600" y="236880"/>
            <a:ext cx="6748920" cy="1195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indent="0">
              <a:lnSpc>
                <a:spcPct val="85000"/>
              </a:lnSpc>
              <a:buNone/>
              <a:tabLst>
                <a:tab algn="l" pos="0"/>
              </a:tabLst>
            </a:pPr>
            <a:r>
              <a:rPr b="0" lang="bg-BG" sz="4800" spc="-51" strike="noStrike" u="none">
                <a:solidFill>
                  <a:srgbClr val="2c2c86"/>
                </a:solidFill>
                <a:effectLst/>
                <a:uFillTx/>
                <a:latin typeface="Arial"/>
              </a:rPr>
              <a:t>Heading</a:t>
            </a:r>
            <a:r>
              <a:rPr b="0" lang="bg-BG" sz="4800" spc="-51" strike="noStrike" u="none">
                <a:solidFill>
                  <a:srgbClr val="2c2c86"/>
                </a:solidFill>
                <a:effectLst/>
                <a:uFillTx/>
                <a:latin typeface="Times New Roman"/>
              </a:rPr>
              <a:t> 2</a:t>
            </a:r>
            <a:endParaRPr b="0" lang="en-US" sz="4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11" name="Rectangle 2"/>
          <p:cNvSpPr/>
          <p:nvPr/>
        </p:nvSpPr>
        <p:spPr>
          <a:xfrm>
            <a:off x="614520" y="1880640"/>
            <a:ext cx="8604000" cy="51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</a:pPr>
            <a:r>
              <a:rPr b="0" lang="bg-BG" sz="2800" strike="noStrike" u="none">
                <a:solidFill>
                  <a:srgbClr val="000000"/>
                </a:solidFill>
                <a:effectLst/>
                <a:uFillTx/>
                <a:latin typeface="Arial"/>
                <a:ea typeface="Times New Roman"/>
              </a:rPr>
              <a:t>Text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Application>LibreOffice/25.2.4.3$Windows_X86_64 LibreOffice_project/33e196637044ead23f5c3226cde09b47731f7e27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2025-07-16T14:13:21Z</dcterms:created>
  <dc:creator/>
  <dc:description/>
  <dc:language>en-US</dc:language>
  <cp:lastModifiedBy/>
  <dcterms:modified xsi:type="dcterms:W3CDTF">2025-07-16T12:09:43Z</dcterms:modified>
  <cp:revision>22</cp:revision>
  <dc:subject/>
  <dc:title>FOZ - 30 years template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  <property fmtid="{D5CDD505-2E9C-101B-9397-08002B2CF9AE}" pid="3" name="Slides">
    <vt:r8>18</vt:r8>
  </property>
</Properties>
</file>