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50.xml.rels" ContentType="application/vnd.openxmlformats-package.relationships+xml"/>
  <Override PartName="/ppt/slideMasters/_rels/slideMaster51.xml.rels" ContentType="application/vnd.openxmlformats-package.relationships+xml"/>
  <Override PartName="/ppt/slideMasters/_rels/slideMaster52.xml.rels" ContentType="application/vnd.openxmlformats-package.relationships+xml"/>
  <Override PartName="/ppt/slideMasters/_rels/slideMaster53.xml.rels" ContentType="application/vnd.openxmlformats-package.relationships+xml"/>
  <Override PartName="/ppt/slideMasters/_rels/slideMaster54.xml.rels" ContentType="application/vnd.openxmlformats-package.relationships+xml"/>
  <Override PartName="/ppt/slideMasters/_rels/slideMaster5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media/image1.png" ContentType="image/png"/>
  <Override PartName="/ppt/media/image2.png" ContentType="image/pn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715" r:id="rId15"/>
    <p:sldMasterId id="2147483717" r:id="rId16"/>
    <p:sldMasterId id="2147483719" r:id="rId17"/>
    <p:sldMasterId id="2147483721" r:id="rId18"/>
    <p:sldMasterId id="2147483723" r:id="rId19"/>
    <p:sldMasterId id="2147483725" r:id="rId20"/>
  </p:sldMasterIdLst>
  <p:sldIdLst>
    <p:sldId id="256" r:id="rId21"/>
    <p:sldId id="257" r:id="rId22"/>
    <p:sldId id="258" r:id="rId2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50.xml"/><Relationship Id="rId16" Type="http://schemas.openxmlformats.org/officeDocument/2006/relationships/slideMaster" Target="slideMasters/slideMaster51.xml"/><Relationship Id="rId17" Type="http://schemas.openxmlformats.org/officeDocument/2006/relationships/slideMaster" Target="slideMasters/slideMaster52.xml"/><Relationship Id="rId18" Type="http://schemas.openxmlformats.org/officeDocument/2006/relationships/slideMaster" Target="slideMasters/slideMaster53.xml"/><Relationship Id="rId19" Type="http://schemas.openxmlformats.org/officeDocument/2006/relationships/slideMaster" Target="slideMasters/slideMaster54.xml"/><Relationship Id="rId20" Type="http://schemas.openxmlformats.org/officeDocument/2006/relationships/slideMaster" Target="slideMasters/slideMaster55.xml"/><Relationship Id="rId21" Type="http://schemas.openxmlformats.org/officeDocument/2006/relationships/slide" Target="slides/slide1.xml"/><Relationship Id="rId22" Type="http://schemas.openxmlformats.org/officeDocument/2006/relationships/slide" Target="slides/slide2.xml"/><Relationship Id="rId23" Type="http://schemas.openxmlformats.org/officeDocument/2006/relationships/slide" Target="slides/slide3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0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1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3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196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C3C967-51BB-46C9-AE76-02295C8F5BD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/>
          </p:nvPr>
        </p:nvSpPr>
        <p:spPr>
          <a:xfrm>
            <a:off x="504000" y="304344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/>
          </p:nvPr>
        </p:nvSpPr>
        <p:spPr>
          <a:xfrm>
            <a:off x="515196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2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6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68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DFCDEE2-3DE1-4CE3-8454-EA79895DC3D8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ftr" idx="3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dt" idx="3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75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7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77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8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79409BC-33BE-4B27-8BF2-7702FDA8D6B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476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476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ftr" idx="3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dt" idx="3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5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87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8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6BF0257-7C3D-4726-BDD0-14D59F62CD04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ftr" idx="3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dt" idx="3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4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7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F2A0FD4-FE65-4FC2-9948-D67542569E8A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ftr" idx="3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dt" idx="3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2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81D0F68-DD46-421B-A9F8-4CDCFD93BB1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476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ftr" idx="4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dt" idx="4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3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15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6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21A5237-0798-4298-B08D-4882C0B2C279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1"/>
          <p:cNvSpPr>
            <a:spLocks noGrp="1"/>
          </p:cNvSpPr>
          <p:nvPr>
            <p:ph type="ftr" idx="4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dt" idx="4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22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2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24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5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44C42B3-5794-410F-90C2-6271A3DD10D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1"/>
          <p:cNvSpPr>
            <a:spLocks noGrp="1"/>
          </p:cNvSpPr>
          <p:nvPr>
            <p:ph type="ftr" idx="4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dt" idx="4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DDF59E-20A3-48F7-8B87-10E7AB2105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1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2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33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BD3DCF8-5A98-425E-8117-F3AFA06C443A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 type="ftr" idx="4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dt" idx="4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40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4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42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3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F54C8E6-20BB-427A-8BA4-56011DD3EF34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1"/>
          <p:cNvSpPr>
            <a:spLocks noGrp="1"/>
          </p:cNvSpPr>
          <p:nvPr>
            <p:ph type="ftr" idx="4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dt" idx="4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4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5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51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C1199B8-779E-4C44-90B4-A8400A5EEF8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PlaceHolder 1"/>
          <p:cNvSpPr>
            <a:spLocks noGrp="1"/>
          </p:cNvSpPr>
          <p:nvPr>
            <p:ph type="ftr" idx="5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dt" idx="5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58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5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60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1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EDD6348-7B4B-4ACE-BB16-E49C02097600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1"/>
          <p:cNvSpPr>
            <a:spLocks noGrp="1"/>
          </p:cNvSpPr>
          <p:nvPr>
            <p:ph type="ftr" idx="5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 type="dt" idx="5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7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76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35308C5-4F6D-4775-8DBB-1F2409C52EC9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1"/>
          <p:cNvSpPr>
            <a:spLocks noGrp="1"/>
          </p:cNvSpPr>
          <p:nvPr>
            <p:ph type="ftr" idx="5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dt" idx="5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9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00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664E791-A400-42D9-829D-24E3AB192E8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PlaceHolder 1"/>
          <p:cNvSpPr>
            <a:spLocks noGrp="1"/>
          </p:cNvSpPr>
          <p:nvPr>
            <p:ph type="ftr" idx="6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 type="dt" idx="6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8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88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311E7EC-CE74-4EB0-9A5A-2FA7359640D1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PlaceHolder 1"/>
          <p:cNvSpPr>
            <a:spLocks noGrp="1"/>
          </p:cNvSpPr>
          <p:nvPr>
            <p:ph type="ftr" idx="6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dt" idx="6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8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82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D0CADF3-86D6-449D-9662-255C8EF8EB80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1"/>
          <p:cNvSpPr>
            <a:spLocks noGrp="1"/>
          </p:cNvSpPr>
          <p:nvPr>
            <p:ph type="ftr" idx="5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dt" idx="5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9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94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FFA19011-53C2-4FB6-940E-C2F91EA7DAC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PlaceHolder 1"/>
          <p:cNvSpPr>
            <a:spLocks noGrp="1"/>
          </p:cNvSpPr>
          <p:nvPr>
            <p:ph type="ftr" idx="6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dt" idx="6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69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DE8E4E0-9F99-4C6F-9DB8-ADD5C4C8BAC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PlaceHolder 1"/>
          <p:cNvSpPr>
            <a:spLocks noGrp="1"/>
          </p:cNvSpPr>
          <p:nvPr>
            <p:ph type="ftr" idx="5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dt" idx="5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504000" y="304344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2543AC2-24B7-44D2-9AD8-316ED8205CA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06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0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08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A014A44-CCD8-46FA-9B14-746E36E7819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PlaceHolder 1"/>
          <p:cNvSpPr>
            <a:spLocks noGrp="1"/>
          </p:cNvSpPr>
          <p:nvPr>
            <p:ph type="ftr" idx="6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dt" idx="6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15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1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17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8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2C31D3C-2A1C-4B5C-8713-365A8726D3C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PlaceHolder 1"/>
          <p:cNvSpPr>
            <a:spLocks noGrp="1"/>
          </p:cNvSpPr>
          <p:nvPr>
            <p:ph type="ftr" idx="6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dt" idx="6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24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2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26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7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8F67DCC-BA26-4272-92D5-A1C75CAFDEBC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PlaceHolder 1"/>
          <p:cNvSpPr>
            <a:spLocks noGrp="1"/>
          </p:cNvSpPr>
          <p:nvPr>
            <p:ph type="ftr" idx="7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dt" idx="7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33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3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35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6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A16E582-4FBA-4C9A-994E-6BA364436F2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PlaceHolder 1"/>
          <p:cNvSpPr>
            <a:spLocks noGrp="1"/>
          </p:cNvSpPr>
          <p:nvPr>
            <p:ph type="ftr" idx="7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 type="dt" idx="7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42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4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44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5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A80951A-A694-4DA3-AA07-AEEBCB54204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PlaceHolder 1"/>
          <p:cNvSpPr>
            <a:spLocks noGrp="1"/>
          </p:cNvSpPr>
          <p:nvPr>
            <p:ph type="ftr" idx="7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dt" idx="7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51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52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53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4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2A486BA-1623-4A9C-9ED2-96472797588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PlaceHolder 1"/>
          <p:cNvSpPr>
            <a:spLocks noGrp="1"/>
          </p:cNvSpPr>
          <p:nvPr>
            <p:ph type="ftr" idx="7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 type="dt" idx="7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60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6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62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3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D04EE2A6-5EEC-426A-A5B9-ED49E0CF581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PlaceHolder 1"/>
          <p:cNvSpPr>
            <a:spLocks noGrp="1"/>
          </p:cNvSpPr>
          <p:nvPr>
            <p:ph type="ftr" idx="7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dt" idx="7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6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7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71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7792DF0-0FBB-4841-AB10-B1B739647E0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PlaceHolder 1"/>
          <p:cNvSpPr>
            <a:spLocks noGrp="1"/>
          </p:cNvSpPr>
          <p:nvPr>
            <p:ph type="ftr" idx="8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 type="dt" idx="8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78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7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80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171088E-5AB1-4AC6-A0F1-309FB9057D59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PlaceHolder 1"/>
          <p:cNvSpPr>
            <a:spLocks noGrp="1"/>
          </p:cNvSpPr>
          <p:nvPr>
            <p:ph type="ftr" idx="8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dt" idx="8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8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8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89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6E2B3502-AFE5-4D79-BB18-15BCFAE0BB5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PlaceHolder 1"/>
          <p:cNvSpPr>
            <a:spLocks noGrp="1"/>
          </p:cNvSpPr>
          <p:nvPr>
            <p:ph type="ftr" idx="8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dt" idx="8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/>
          </p:nvPr>
        </p:nvSpPr>
        <p:spPr>
          <a:xfrm>
            <a:off x="515196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EC0F160E-41F0-487E-833E-C245CF8B2C4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96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9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98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EFD2A70-98FF-4CE6-AC6F-A806DF24F56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1"/>
          <p:cNvSpPr>
            <a:spLocks noGrp="1"/>
          </p:cNvSpPr>
          <p:nvPr>
            <p:ph type="ftr" idx="8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dt" idx="8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05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0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07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8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69BF085-C7BA-4AC6-AEC0-CEE6F7E5B6E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PlaceHolder 1"/>
          <p:cNvSpPr>
            <a:spLocks noGrp="1"/>
          </p:cNvSpPr>
          <p:nvPr>
            <p:ph type="ftr" idx="8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PlaceHolder 2"/>
          <p:cNvSpPr>
            <a:spLocks noGrp="1"/>
          </p:cNvSpPr>
          <p:nvPr>
            <p:ph type="dt" idx="8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14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1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16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7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CAAE9E4-A022-47E5-9832-79B200F6469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1"/>
          <p:cNvSpPr>
            <a:spLocks noGrp="1"/>
          </p:cNvSpPr>
          <p:nvPr>
            <p:ph type="ftr" idx="9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dt" idx="9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23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2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25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626C809-073C-4D12-B664-A872CB191F2C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PlaceHolder 1"/>
          <p:cNvSpPr>
            <a:spLocks noGrp="1"/>
          </p:cNvSpPr>
          <p:nvPr>
            <p:ph type="ftr" idx="9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dt" idx="9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32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3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34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5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BB5EF3D-5494-48DD-B3D9-671F33F6689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PlaceHolder 1"/>
          <p:cNvSpPr>
            <a:spLocks noGrp="1"/>
          </p:cNvSpPr>
          <p:nvPr>
            <p:ph type="ftr" idx="9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dt" idx="9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41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42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43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4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1E22B00-8D9B-4A6A-9420-6A45017FC5F6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PlaceHolder 1"/>
          <p:cNvSpPr>
            <a:spLocks noGrp="1"/>
          </p:cNvSpPr>
          <p:nvPr>
            <p:ph type="ftr" idx="9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PlaceHolder 2"/>
          <p:cNvSpPr>
            <a:spLocks noGrp="1"/>
          </p:cNvSpPr>
          <p:nvPr>
            <p:ph type="dt" idx="9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50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5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52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3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F1662C9-C671-4F52-9750-ECDA7D5DA97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PlaceHolder 1"/>
          <p:cNvSpPr>
            <a:spLocks noGrp="1"/>
          </p:cNvSpPr>
          <p:nvPr>
            <p:ph type="ftr" idx="9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dt" idx="9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5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6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61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27510AE-E86E-431D-ADB2-A407E9B22F30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PlaceHolder 1"/>
          <p:cNvSpPr>
            <a:spLocks noGrp="1"/>
          </p:cNvSpPr>
          <p:nvPr>
            <p:ph type="ftr" idx="10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PlaceHolder 2"/>
          <p:cNvSpPr>
            <a:spLocks noGrp="1"/>
          </p:cNvSpPr>
          <p:nvPr>
            <p:ph type="dt" idx="10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68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6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70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1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96090ED-5C83-4630-9D32-EE8ED7987F8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2" name="PlaceHolder 1"/>
          <p:cNvSpPr>
            <a:spLocks noGrp="1"/>
          </p:cNvSpPr>
          <p:nvPr>
            <p:ph type="ftr" idx="10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PlaceHolder 2"/>
          <p:cNvSpPr>
            <a:spLocks noGrp="1"/>
          </p:cNvSpPr>
          <p:nvPr>
            <p:ph type="dt" idx="10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7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7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79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421436D-5A3A-41F8-81CE-65C58F113CF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476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3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PlaceHolder 4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PlaceHolder 5"/>
          <p:cNvSpPr>
            <a:spLocks noGrp="1"/>
          </p:cNvSpPr>
          <p:nvPr>
            <p:ph type="ftr" idx="10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PlaceHolder 6"/>
          <p:cNvSpPr>
            <a:spLocks noGrp="1"/>
          </p:cNvSpPr>
          <p:nvPr>
            <p:ph type="dt" idx="10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F86A0686-0724-415C-9F25-8BF0DE39E9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88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8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90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1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60A1E8F-455A-4AA3-AE95-EEC617A3979B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PlaceHolder 1"/>
          <p:cNvSpPr>
            <a:spLocks noGrp="1"/>
          </p:cNvSpPr>
          <p:nvPr>
            <p:ph type="ftr" idx="10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 type="dt" idx="10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9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9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99" name="" descr=""/>
          <p:cNvPicPr/>
          <p:nvPr/>
        </p:nvPicPr>
        <p:blipFill>
          <a:blip r:embed="rId2"/>
          <a:stretch/>
        </p:blipFill>
        <p:spPr>
          <a:xfrm>
            <a:off x="914400" y="236880"/>
            <a:ext cx="141660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2246305-DE08-40D8-A5BA-3CF7C51832C8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PlaceHolder 1"/>
          <p:cNvSpPr>
            <a:spLocks noGrp="1"/>
          </p:cNvSpPr>
          <p:nvPr>
            <p:ph type="ftr" idx="10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 type="dt" idx="10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06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0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08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9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F3E287A1-8AD4-447A-B708-BD266FB3C8F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PlaceHolder 5"/>
          <p:cNvSpPr>
            <a:spLocks noGrp="1"/>
          </p:cNvSpPr>
          <p:nvPr>
            <p:ph type="ftr" idx="11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PlaceHolder 6"/>
          <p:cNvSpPr>
            <a:spLocks noGrp="1"/>
          </p:cNvSpPr>
          <p:nvPr>
            <p:ph type="dt" idx="11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1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1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19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F12EAB4-D7E1-433F-9593-30DCFBA636D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4" name="PlaceHolder 4"/>
          <p:cNvSpPr>
            <a:spLocks noGrp="1"/>
          </p:cNvSpPr>
          <p:nvPr>
            <p:ph type="ftr" idx="11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PlaceHolder 5"/>
          <p:cNvSpPr>
            <a:spLocks noGrp="1"/>
          </p:cNvSpPr>
          <p:nvPr>
            <p:ph type="dt" idx="11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27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2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29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0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7D1D719-A593-4AAD-A17B-B6CE167C2571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PlaceHolder 5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476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6" name="PlaceHolder 6"/>
          <p:cNvSpPr>
            <a:spLocks noGrp="1"/>
          </p:cNvSpPr>
          <p:nvPr>
            <p:ph type="ftr" idx="11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7"/>
          <p:cNvSpPr>
            <a:spLocks noGrp="1"/>
          </p:cNvSpPr>
          <p:nvPr>
            <p:ph type="dt" idx="11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1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2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8258F5D2-787B-4A24-ACC9-726264FCBD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2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00658544-4FDE-4947-A137-178E58C803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5151960" y="304344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2.xml"/><Relationship Id="rId22" Type="http://schemas.openxmlformats.org/officeDocument/2006/relationships/slideLayout" Target="../slideLayouts/slideLayout33.xml"/><Relationship Id="rId23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35.xml"/><Relationship Id="rId25" Type="http://schemas.openxmlformats.org/officeDocument/2006/relationships/slideLayout" Target="../slideLayouts/slideLayout36.xml"/><Relationship Id="rId26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39.xml"/><Relationship Id="rId29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41.xml"/><Relationship Id="rId31" Type="http://schemas.openxmlformats.org/officeDocument/2006/relationships/slideLayout" Target="../slideLayouts/slideLayout42.xml"/><Relationship Id="rId32" Type="http://schemas.openxmlformats.org/officeDocument/2006/relationships/slideLayout" Target="../slideLayouts/slideLayout43.xml"/><Relationship Id="rId33" Type="http://schemas.openxmlformats.org/officeDocument/2006/relationships/slideLayout" Target="../slideLayouts/slideLayout44.xml"/><Relationship Id="rId34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46.xml"/><Relationship Id="rId36" Type="http://schemas.openxmlformats.org/officeDocument/2006/relationships/slideLayout" Target="../slideLayouts/slideLayout47.xml"/><Relationship Id="rId37" Type="http://schemas.openxmlformats.org/officeDocument/2006/relationships/slideLayout" Target="../slideLayouts/slideLayout48.xml"/><Relationship Id="rId38" Type="http://schemas.openxmlformats.org/officeDocument/2006/relationships/slideLayout" Target="../slideLayouts/slideLayout49.xml"/><Relationship Id="rId39" Type="http://schemas.openxmlformats.org/officeDocument/2006/relationships/slideLayout" Target="../slideLayouts/slideLayout50.xml"/><Relationship Id="rId40" Type="http://schemas.openxmlformats.org/officeDocument/2006/relationships/slideLayout" Target="../slideLayouts/slideLayout51.xml"/><Relationship Id="rId41" Type="http://schemas.openxmlformats.org/officeDocument/2006/relationships/slideLayout" Target="../slideLayouts/slideLayout52.xml"/><Relationship Id="rId42" Type="http://schemas.openxmlformats.org/officeDocument/2006/relationships/slideLayout" Target="../slideLayouts/slideLayout53.xml"/><Relationship Id="rId43" Type="http://schemas.openxmlformats.org/officeDocument/2006/relationships/slideLayout" Target="../slideLayouts/slideLayout5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
</Relationships>
</file>

<file path=ppt/slideMasters/_rels/slideMaster50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5.xml"/>
</Relationships>
</file>

<file path=ppt/slideMasters/_rels/slideMaster51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6.xml"/>
</Relationships>
</file>

<file path=ppt/slideMasters/_rels/slideMaster52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7.xml"/>
</Relationships>
</file>

<file path=ppt/slideMasters/_rels/slideMaster53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8.xml"/>
</Relationships>
</file>

<file path=ppt/slideMasters/_rels/slideMaster54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9.xml"/>
</Relationships>
</file>

<file path=ppt/slideMasters/_rels/slideMaster55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1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2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6ABF52A-9502-4EC9-BEA5-E06171FAA59B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dt" idx="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2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3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DBE145D1-D96F-46B7-AF5F-EF8A78B9F3D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ftr" idx="2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 type="dt" idx="2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42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4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DA74807B-F2BD-466F-9501-CD0827A6CB46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ftr" idx="2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dt" idx="2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5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61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CBAB174-0F3B-4BAB-A2AB-95EE9EAF9DD9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ftr" idx="3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dt" idx="3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  <p:sldLayoutId id="2147483691" r:id="rId20"/>
    <p:sldLayoutId id="2147483692" r:id="rId21"/>
    <p:sldLayoutId id="2147483693" r:id="rId22"/>
    <p:sldLayoutId id="2147483694" r:id="rId23"/>
    <p:sldLayoutId id="2147483695" r:id="rId24"/>
    <p:sldLayoutId id="2147483696" r:id="rId25"/>
    <p:sldLayoutId id="2147483697" r:id="rId26"/>
    <p:sldLayoutId id="2147483698" r:id="rId27"/>
    <p:sldLayoutId id="2147483699" r:id="rId28"/>
    <p:sldLayoutId id="2147483700" r:id="rId29"/>
    <p:sldLayoutId id="2147483701" r:id="rId30"/>
    <p:sldLayoutId id="2147483702" r:id="rId31"/>
    <p:sldLayoutId id="2147483703" r:id="rId32"/>
    <p:sldLayoutId id="2147483704" r:id="rId33"/>
    <p:sldLayoutId id="2147483705" r:id="rId34"/>
    <p:sldLayoutId id="2147483706" r:id="rId35"/>
    <p:sldLayoutId id="2147483707" r:id="rId36"/>
    <p:sldLayoutId id="2147483708" r:id="rId37"/>
    <p:sldLayoutId id="2147483709" r:id="rId38"/>
    <p:sldLayoutId id="2147483710" r:id="rId39"/>
    <p:sldLayoutId id="2147483711" r:id="rId40"/>
    <p:sldLayoutId id="2147483712" r:id="rId41"/>
    <p:sldLayoutId id="2147483713" r:id="rId42"/>
    <p:sldLayoutId id="2147483714" r:id="rId4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5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F3F8E6E-BBC6-4A53-814E-C6BCF2E7EF6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dt" idx="6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5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6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7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8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 idx="7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 idx="8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86DCDE-314A-415D-8808-37A73686A88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0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1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2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3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4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ftr" idx="1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7"/>
          <p:cNvSpPr>
            <a:spLocks noGrp="1"/>
          </p:cNvSpPr>
          <p:nvPr>
            <p:ph type="sldNum" idx="11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57559D-5241-4B07-AC41-1A86D6C67E6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8"/>
          <p:cNvSpPr>
            <a:spLocks noGrp="1"/>
          </p:cNvSpPr>
          <p:nvPr>
            <p:ph type="dt" idx="12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0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1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2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3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ftr" idx="13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14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6F0C3F5-FC6D-4A76-BC44-6AFC5C122BF4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1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1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5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3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4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41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F74D09F7-1CCF-4C36-B16E-CFF411310009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5" name="PlaceHolder 3"/>
          <p:cNvSpPr>
            <a:spLocks noGrp="1"/>
          </p:cNvSpPr>
          <p:nvPr>
            <p:ph type="ftr" idx="11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PlaceHolder 4"/>
          <p:cNvSpPr>
            <a:spLocks noGrp="1"/>
          </p:cNvSpPr>
          <p:nvPr>
            <p:ph type="dt" idx="11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3"/>
  </p:sldLayoutIdLst>
</p:sldMaster>
</file>

<file path=ppt/slideMasters/slideMaster5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50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5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52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3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66C5B344-6910-48E4-8DD4-A00982D5A26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PlaceHolder 3"/>
          <p:cNvSpPr>
            <a:spLocks noGrp="1"/>
          </p:cNvSpPr>
          <p:nvPr>
            <p:ph type="ftr" idx="118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PlaceHolder 4"/>
          <p:cNvSpPr>
            <a:spLocks noGrp="1"/>
          </p:cNvSpPr>
          <p:nvPr>
            <p:ph type="dt" idx="119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3"/>
  </p:sldLayoutIdLst>
</p:sldMaster>
</file>

<file path=ppt/slideMasters/slideMaster5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61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62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63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4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63FDDED-E801-4ED6-81FF-11317A89C86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5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7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8" name="PlaceHolder 4"/>
          <p:cNvSpPr>
            <a:spLocks noGrp="1"/>
          </p:cNvSpPr>
          <p:nvPr>
            <p:ph type="ftr" idx="120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5"/>
          <p:cNvSpPr>
            <a:spLocks noGrp="1"/>
          </p:cNvSpPr>
          <p:nvPr>
            <p:ph type="dt" idx="12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3"/>
  </p:sldLayoutIdLst>
</p:sldMaster>
</file>

<file path=ppt/slideMasters/slideMaster5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74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7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76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7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C716849-AC09-45AA-BB07-805FBF6D22D7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8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PlaceHolder 2"/>
          <p:cNvSpPr>
            <a:spLocks noGrp="1"/>
          </p:cNvSpPr>
          <p:nvPr>
            <p:ph type="ftr" idx="12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PlaceHolder 3"/>
          <p:cNvSpPr>
            <a:spLocks noGrp="1"/>
          </p:cNvSpPr>
          <p:nvPr>
            <p:ph type="dt" idx="12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3"/>
  </p:sldLayoutIdLst>
</p:sldMaster>
</file>

<file path=ppt/slideMasters/slideMaster5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83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8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85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6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A707853-D73E-466D-88A8-DA5347ACDD3B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PlaceHolder 1"/>
          <p:cNvSpPr>
            <a:spLocks noGrp="1"/>
          </p:cNvSpPr>
          <p:nvPr>
            <p:ph type="ftr" idx="12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PlaceHolder 2"/>
          <p:cNvSpPr>
            <a:spLocks noGrp="1"/>
          </p:cNvSpPr>
          <p:nvPr>
            <p:ph type="dt" idx="12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3"/>
  </p:sldLayoutIdLst>
</p:sldMaster>
</file>

<file path=ppt/slideMasters/slideMaster5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90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9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92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3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98344FC-CFD4-4CEC-8B3A-56BE0F572C5B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8" name="PlaceHolder 5"/>
          <p:cNvSpPr>
            <a:spLocks noGrp="1"/>
          </p:cNvSpPr>
          <p:nvPr>
            <p:ph type="ftr" idx="12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PlaceHolder 6"/>
          <p:cNvSpPr>
            <a:spLocks noGrp="1"/>
          </p:cNvSpPr>
          <p:nvPr>
            <p:ph type="dt" idx="127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8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9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0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1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560" cy="20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ftr" idx="16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ldNum" idx="17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12FA51E-B3BC-4FE8-AFF1-B88E680D8146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1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18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6" hidden="1"/>
          <p:cNvSpPr/>
          <p:nvPr/>
        </p:nvSpPr>
        <p:spPr>
          <a:xfrm>
            <a:off x="0" y="5292000"/>
            <a:ext cx="10075320" cy="3740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7" name="Rectangle 8" hidden="1"/>
          <p:cNvSpPr/>
          <p:nvPr/>
        </p:nvSpPr>
        <p:spPr>
          <a:xfrm>
            <a:off x="0" y="5236920"/>
            <a:ext cx="1007532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9" name="Rectangle 7"/>
          <p:cNvSpPr/>
          <p:nvPr/>
        </p:nvSpPr>
        <p:spPr>
          <a:xfrm>
            <a:off x="0" y="5429160"/>
            <a:ext cx="10077480" cy="4896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0" name="Straight Connector 8"/>
          <p:cNvSpPr/>
          <p:nvPr/>
        </p:nvSpPr>
        <p:spPr>
          <a:xfrm>
            <a:off x="997920" y="3842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ftr" idx="19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sldNum" idx="20"/>
          </p:nvPr>
        </p:nvSpPr>
        <p:spPr>
          <a:xfrm>
            <a:off x="9032040" y="5451120"/>
            <a:ext cx="925920" cy="21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E125A96-86B3-4C25-AE29-61C20849C99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dt" idx="21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9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0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94B2B87-4A87-446D-80C2-B49FBFD4453E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ftr" idx="22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dt" idx="23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6"/>
          <p:cNvSpPr/>
          <p:nvPr/>
        </p:nvSpPr>
        <p:spPr>
          <a:xfrm>
            <a:off x="0" y="5481000"/>
            <a:ext cx="10077480" cy="18648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4" name="Rectangle 8"/>
          <p:cNvSpPr/>
          <p:nvPr/>
        </p:nvSpPr>
        <p:spPr>
          <a:xfrm>
            <a:off x="0" y="5427360"/>
            <a:ext cx="10077480" cy="511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2"/>
          <a:stretch/>
        </p:blipFill>
        <p:spPr>
          <a:xfrm>
            <a:off x="716040" y="236880"/>
            <a:ext cx="1614960" cy="12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PlaceHolder 3"/>
          <p:cNvSpPr/>
          <p:nvPr/>
        </p:nvSpPr>
        <p:spPr>
          <a:xfrm>
            <a:off x="9032040" y="5451480"/>
            <a:ext cx="926280" cy="2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EC846F6-9A3C-49E0-854F-E9BB135266E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20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ftr" idx="24"/>
          </p:nvPr>
        </p:nvSpPr>
        <p:spPr>
          <a:xfrm>
            <a:off x="3047760" y="5340600"/>
            <a:ext cx="398304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dt" idx="25"/>
          </p:nvPr>
        </p:nvSpPr>
        <p:spPr>
          <a:xfrm>
            <a:off x="907200" y="5340600"/>
            <a:ext cx="2039760" cy="29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PlaceHolder 1"/>
          <p:cNvSpPr>
            <a:spLocks noGrp="1"/>
          </p:cNvSpPr>
          <p:nvPr>
            <p:ph type="title"/>
          </p:nvPr>
        </p:nvSpPr>
        <p:spPr>
          <a:xfrm>
            <a:off x="819360" y="2539080"/>
            <a:ext cx="8610840" cy="11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ts val="4465"/>
              </a:lnSpc>
              <a:buNone/>
              <a:tabLst>
                <a:tab algn="l" pos="0"/>
              </a:tabLst>
            </a:pPr>
            <a:r>
              <a:rPr b="0" lang="bg-BG" sz="40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MEDICAL UNIVERSITY- SOFIA</a:t>
            </a:r>
            <a:r>
              <a:rPr b="0" lang="bg-BG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bg-BG" sz="40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FACULTY OF PUBLIC HEALTH  </a:t>
            </a:r>
            <a:br>
              <a:rPr sz="4000"/>
            </a:br>
            <a:r>
              <a:rPr b="0" lang="bg-BG" sz="40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"PROF. TZECOMIR VODENITCHAROV, MD, DSC"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5" name="PlaceHolder 2"/>
          <p:cNvSpPr>
            <a:spLocks noGrp="1"/>
          </p:cNvSpPr>
          <p:nvPr>
            <p:ph type="subTitle"/>
          </p:nvPr>
        </p:nvSpPr>
        <p:spPr>
          <a:xfrm>
            <a:off x="914400" y="3958560"/>
            <a:ext cx="8311320" cy="96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Subtitle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6" name="" descr=""/>
          <p:cNvPicPr/>
          <p:nvPr/>
        </p:nvPicPr>
        <p:blipFill>
          <a:blip r:embed="rId1"/>
          <a:stretch/>
        </p:blipFill>
        <p:spPr>
          <a:xfrm>
            <a:off x="8458200" y="47160"/>
            <a:ext cx="1667520" cy="1421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" descr=""/>
          <p:cNvPicPr/>
          <p:nvPr/>
        </p:nvPicPr>
        <p:blipFill>
          <a:blip r:embed="rId2"/>
          <a:stretch/>
        </p:blipFill>
        <p:spPr>
          <a:xfrm>
            <a:off x="36000" y="36000"/>
            <a:ext cx="1562760" cy="136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9ACB5751-AC54-41B4-A4F3-5474700B8BE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PlaceHolder 1"/>
          <p:cNvSpPr>
            <a:spLocks noGrp="1"/>
          </p:cNvSpPr>
          <p:nvPr>
            <p:ph type="title"/>
          </p:nvPr>
        </p:nvSpPr>
        <p:spPr>
          <a:xfrm>
            <a:off x="2469600" y="236880"/>
            <a:ext cx="6748920" cy="119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</a:tabLst>
            </a:pPr>
            <a:r>
              <a:rPr b="0" lang="bg-BG" sz="48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Heading</a:t>
            </a:r>
            <a:r>
              <a:rPr b="0" lang="bg-BG" sz="4800" spc="-51" strike="noStrike" u="none">
                <a:solidFill>
                  <a:srgbClr val="2c2c86"/>
                </a:solidFill>
                <a:effectLst/>
                <a:uFillTx/>
                <a:latin typeface="Times New Roman"/>
              </a:rPr>
              <a:t> 1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Rectangle 3"/>
          <p:cNvSpPr/>
          <p:nvPr/>
        </p:nvSpPr>
        <p:spPr>
          <a:xfrm>
            <a:off x="614520" y="1880640"/>
            <a:ext cx="86040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bg-BG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Text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PlaceHolder 1"/>
          <p:cNvSpPr>
            <a:spLocks noGrp="1"/>
          </p:cNvSpPr>
          <p:nvPr>
            <p:ph type="title"/>
          </p:nvPr>
        </p:nvSpPr>
        <p:spPr>
          <a:xfrm>
            <a:off x="2469600" y="236880"/>
            <a:ext cx="6748920" cy="119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</a:tabLst>
            </a:pPr>
            <a:r>
              <a:rPr b="0" lang="bg-BG" sz="48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Heading</a:t>
            </a:r>
            <a:r>
              <a:rPr b="0" lang="bg-BG" sz="4800" spc="-51" strike="noStrike" u="none">
                <a:solidFill>
                  <a:srgbClr val="2c2c86"/>
                </a:solidFill>
                <a:effectLst/>
                <a:uFillTx/>
                <a:latin typeface="Times New Roman"/>
              </a:rPr>
              <a:t> 2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Rectangle 2"/>
          <p:cNvSpPr/>
          <p:nvPr/>
        </p:nvSpPr>
        <p:spPr>
          <a:xfrm>
            <a:off x="614520" y="1880640"/>
            <a:ext cx="86040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bg-BG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Text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2025-07-16T14:13:21Z</dcterms:created>
  <dc:creator/>
  <dc:description/>
  <dc:language>en-US</dc:language>
  <cp:lastModifiedBy/>
  <dcterms:modified xsi:type="dcterms:W3CDTF">2025-07-16T12:09:43Z</dcterms:modified>
  <cp:revision>22</cp:revision>
  <dc:subject/>
  <dc:title>FOZ - 30 years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r8>18</vt:r8>
  </property>
</Properties>
</file>